
<file path=[Content_Types].xml><?xml version="1.0" encoding="utf-8"?>
<Types xmlns="http://schemas.openxmlformats.org/package/2006/content-types">
  <Default Extension="png" ContentType="image/png"/>
  <Default Extension="jpeg" ContentType="image/jpeg"/>
  <Default Extension="wmf" ContentType="image/x-wmf"/>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6.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7.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8.xml" ContentType="application/vnd.openxmlformats-officedocument.theme+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9.xml" ContentType="application/vnd.openxmlformats-officedocument.theme+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theme/theme10.xml" ContentType="application/vnd.openxmlformats-officedocument.theme+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theme/theme11.xml" ContentType="application/vnd.openxmlformats-officedocument.theme+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theme/theme12.xml" ContentType="application/vnd.openxmlformats-officedocument.theme+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theme/theme13.xml" ContentType="application/vnd.openxmlformats-officedocument.theme+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theme/theme14.xml" ContentType="application/vnd.openxmlformats-officedocument.theme+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theme/theme15.xml" ContentType="application/vnd.openxmlformats-officedocument.theme+xml"/>
  <Override PartName="/ppt/theme/theme1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2" r:id="rId3"/>
    <p:sldMasterId id="2147483684" r:id="rId4"/>
    <p:sldMasterId id="2147483696" r:id="rId5"/>
    <p:sldMasterId id="2147483708" r:id="rId6"/>
    <p:sldMasterId id="2147483720" r:id="rId7"/>
    <p:sldMasterId id="2147483732" r:id="rId8"/>
    <p:sldMasterId id="2147483756" r:id="rId9"/>
    <p:sldMasterId id="2147483768" r:id="rId10"/>
    <p:sldMasterId id="2147483780" r:id="rId11"/>
    <p:sldMasterId id="2147483792" r:id="rId12"/>
    <p:sldMasterId id="2147483804" r:id="rId13"/>
    <p:sldMasterId id="2147483816" r:id="rId14"/>
    <p:sldMasterId id="2147483828" r:id="rId15"/>
  </p:sldMasterIdLst>
  <p:notesMasterIdLst>
    <p:notesMasterId r:id="rId92"/>
  </p:notesMasterIdLst>
  <p:sldIdLst>
    <p:sldId id="256" r:id="rId16"/>
    <p:sldId id="263" r:id="rId17"/>
    <p:sldId id="326" r:id="rId18"/>
    <p:sldId id="324" r:id="rId19"/>
    <p:sldId id="257" r:id="rId20"/>
    <p:sldId id="327" r:id="rId21"/>
    <p:sldId id="330" r:id="rId22"/>
    <p:sldId id="325" r:id="rId23"/>
    <p:sldId id="265" r:id="rId24"/>
    <p:sldId id="259" r:id="rId25"/>
    <p:sldId id="258" r:id="rId26"/>
    <p:sldId id="331" r:id="rId27"/>
    <p:sldId id="323" r:id="rId28"/>
    <p:sldId id="332" r:id="rId29"/>
    <p:sldId id="333" r:id="rId30"/>
    <p:sldId id="260" r:id="rId31"/>
    <p:sldId id="261" r:id="rId32"/>
    <p:sldId id="266" r:id="rId33"/>
    <p:sldId id="262" r:id="rId34"/>
    <p:sldId id="268" r:id="rId35"/>
    <p:sldId id="269" r:id="rId36"/>
    <p:sldId id="267" r:id="rId37"/>
    <p:sldId id="274" r:id="rId38"/>
    <p:sldId id="334" r:id="rId39"/>
    <p:sldId id="335" r:id="rId40"/>
    <p:sldId id="277" r:id="rId41"/>
    <p:sldId id="276" r:id="rId42"/>
    <p:sldId id="270" r:id="rId43"/>
    <p:sldId id="275" r:id="rId44"/>
    <p:sldId id="271" r:id="rId45"/>
    <p:sldId id="329" r:id="rId46"/>
    <p:sldId id="286" r:id="rId47"/>
    <p:sldId id="287" r:id="rId48"/>
    <p:sldId id="288" r:id="rId49"/>
    <p:sldId id="322" r:id="rId50"/>
    <p:sldId id="278" r:id="rId51"/>
    <p:sldId id="279" r:id="rId52"/>
    <p:sldId id="281" r:id="rId53"/>
    <p:sldId id="328" r:id="rId54"/>
    <p:sldId id="285" r:id="rId55"/>
    <p:sldId id="282" r:id="rId56"/>
    <p:sldId id="283" r:id="rId57"/>
    <p:sldId id="284" r:id="rId58"/>
    <p:sldId id="289" r:id="rId59"/>
    <p:sldId id="290" r:id="rId60"/>
    <p:sldId id="291" r:id="rId61"/>
    <p:sldId id="292" r:id="rId62"/>
    <p:sldId id="293" r:id="rId63"/>
    <p:sldId id="294" r:id="rId64"/>
    <p:sldId id="295" r:id="rId65"/>
    <p:sldId id="296" r:id="rId66"/>
    <p:sldId id="297" r:id="rId67"/>
    <p:sldId id="298" r:id="rId68"/>
    <p:sldId id="299" r:id="rId69"/>
    <p:sldId id="300" r:id="rId70"/>
    <p:sldId id="301" r:id="rId71"/>
    <p:sldId id="302" r:id="rId72"/>
    <p:sldId id="303" r:id="rId73"/>
    <p:sldId id="304" r:id="rId74"/>
    <p:sldId id="305" r:id="rId75"/>
    <p:sldId id="306" r:id="rId76"/>
    <p:sldId id="307" r:id="rId77"/>
    <p:sldId id="308" r:id="rId78"/>
    <p:sldId id="309" r:id="rId79"/>
    <p:sldId id="310" r:id="rId80"/>
    <p:sldId id="311" r:id="rId81"/>
    <p:sldId id="312" r:id="rId82"/>
    <p:sldId id="313" r:id="rId83"/>
    <p:sldId id="314" r:id="rId84"/>
    <p:sldId id="315" r:id="rId85"/>
    <p:sldId id="316" r:id="rId86"/>
    <p:sldId id="317" r:id="rId87"/>
    <p:sldId id="318" r:id="rId88"/>
    <p:sldId id="319" r:id="rId89"/>
    <p:sldId id="320" r:id="rId90"/>
    <p:sldId id="321" r:id="rId91"/>
  </p:sldIdLst>
  <p:sldSz cx="9144000" cy="6858000" type="screen4x3"/>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vertBarState="maximized">
    <p:restoredLeft sz="19543" autoAdjust="0"/>
    <p:restoredTop sz="98992" autoAdjust="0"/>
  </p:normalViewPr>
  <p:slideViewPr>
    <p:cSldViewPr>
      <p:cViewPr varScale="1">
        <p:scale>
          <a:sx n="73" d="100"/>
          <a:sy n="73" d="100"/>
        </p:scale>
        <p:origin x="-1050" y="-96"/>
      </p:cViewPr>
      <p:guideLst>
        <p:guide orient="horz" pos="2160"/>
        <p:guide pos="2880"/>
      </p:guideLst>
    </p:cSldViewPr>
  </p:slideViewPr>
  <p:notesTextViewPr>
    <p:cViewPr>
      <p:scale>
        <a:sx n="1" d="1"/>
        <a:sy n="1" d="1"/>
      </p:scale>
      <p:origin x="0" y="0"/>
    </p:cViewPr>
  </p:notesTextViewPr>
  <p:notesViewPr>
    <p:cSldViewPr>
      <p:cViewPr varScale="1">
        <p:scale>
          <a:sx n="82" d="100"/>
          <a:sy n="82" d="100"/>
        </p:scale>
        <p:origin x="-2064" y="-9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3.xml"/><Relationship Id="rId18" Type="http://schemas.openxmlformats.org/officeDocument/2006/relationships/slide" Target="slides/slide3.xml"/><Relationship Id="rId26" Type="http://schemas.openxmlformats.org/officeDocument/2006/relationships/slide" Target="slides/slide11.xml"/><Relationship Id="rId39" Type="http://schemas.openxmlformats.org/officeDocument/2006/relationships/slide" Target="slides/slide24.xml"/><Relationship Id="rId21" Type="http://schemas.openxmlformats.org/officeDocument/2006/relationships/slide" Target="slides/slide6.xml"/><Relationship Id="rId34" Type="http://schemas.openxmlformats.org/officeDocument/2006/relationships/slide" Target="slides/slide19.xml"/><Relationship Id="rId42" Type="http://schemas.openxmlformats.org/officeDocument/2006/relationships/slide" Target="slides/slide27.xml"/><Relationship Id="rId47" Type="http://schemas.openxmlformats.org/officeDocument/2006/relationships/slide" Target="slides/slide32.xml"/><Relationship Id="rId50" Type="http://schemas.openxmlformats.org/officeDocument/2006/relationships/slide" Target="slides/slide35.xml"/><Relationship Id="rId55" Type="http://schemas.openxmlformats.org/officeDocument/2006/relationships/slide" Target="slides/slide40.xml"/><Relationship Id="rId63" Type="http://schemas.openxmlformats.org/officeDocument/2006/relationships/slide" Target="slides/slide48.xml"/><Relationship Id="rId68" Type="http://schemas.openxmlformats.org/officeDocument/2006/relationships/slide" Target="slides/slide53.xml"/><Relationship Id="rId76" Type="http://schemas.openxmlformats.org/officeDocument/2006/relationships/slide" Target="slides/slide61.xml"/><Relationship Id="rId84" Type="http://schemas.openxmlformats.org/officeDocument/2006/relationships/slide" Target="slides/slide69.xml"/><Relationship Id="rId89" Type="http://schemas.openxmlformats.org/officeDocument/2006/relationships/slide" Target="slides/slide74.xml"/><Relationship Id="rId7" Type="http://schemas.openxmlformats.org/officeDocument/2006/relationships/slideMaster" Target="slideMasters/slideMaster7.xml"/><Relationship Id="rId71" Type="http://schemas.openxmlformats.org/officeDocument/2006/relationships/slide" Target="slides/slide56.xml"/><Relationship Id="rId92"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xml"/><Relationship Id="rId29" Type="http://schemas.openxmlformats.org/officeDocument/2006/relationships/slide" Target="slides/slide14.xml"/><Relationship Id="rId11" Type="http://schemas.openxmlformats.org/officeDocument/2006/relationships/slideMaster" Target="slideMasters/slideMaster11.xml"/><Relationship Id="rId24" Type="http://schemas.openxmlformats.org/officeDocument/2006/relationships/slide" Target="slides/slide9.xml"/><Relationship Id="rId32" Type="http://schemas.openxmlformats.org/officeDocument/2006/relationships/slide" Target="slides/slide17.xml"/><Relationship Id="rId37" Type="http://schemas.openxmlformats.org/officeDocument/2006/relationships/slide" Target="slides/slide22.xml"/><Relationship Id="rId40" Type="http://schemas.openxmlformats.org/officeDocument/2006/relationships/slide" Target="slides/slide25.xml"/><Relationship Id="rId45" Type="http://schemas.openxmlformats.org/officeDocument/2006/relationships/slide" Target="slides/slide30.xml"/><Relationship Id="rId53" Type="http://schemas.openxmlformats.org/officeDocument/2006/relationships/slide" Target="slides/slide38.xml"/><Relationship Id="rId58" Type="http://schemas.openxmlformats.org/officeDocument/2006/relationships/slide" Target="slides/slide43.xml"/><Relationship Id="rId66" Type="http://schemas.openxmlformats.org/officeDocument/2006/relationships/slide" Target="slides/slide51.xml"/><Relationship Id="rId74" Type="http://schemas.openxmlformats.org/officeDocument/2006/relationships/slide" Target="slides/slide59.xml"/><Relationship Id="rId79" Type="http://schemas.openxmlformats.org/officeDocument/2006/relationships/slide" Target="slides/slide64.xml"/><Relationship Id="rId87" Type="http://schemas.openxmlformats.org/officeDocument/2006/relationships/slide" Target="slides/slide72.xml"/><Relationship Id="rId5" Type="http://schemas.openxmlformats.org/officeDocument/2006/relationships/slideMaster" Target="slideMasters/slideMaster5.xml"/><Relationship Id="rId61" Type="http://schemas.openxmlformats.org/officeDocument/2006/relationships/slide" Target="slides/slide46.xml"/><Relationship Id="rId82" Type="http://schemas.openxmlformats.org/officeDocument/2006/relationships/slide" Target="slides/slide67.xml"/><Relationship Id="rId90" Type="http://schemas.openxmlformats.org/officeDocument/2006/relationships/slide" Target="slides/slide75.xml"/><Relationship Id="rId95" Type="http://schemas.openxmlformats.org/officeDocument/2006/relationships/theme" Target="theme/theme1.xml"/><Relationship Id="rId19" Type="http://schemas.openxmlformats.org/officeDocument/2006/relationships/slide" Target="slides/slide4.xml"/><Relationship Id="rId14" Type="http://schemas.openxmlformats.org/officeDocument/2006/relationships/slideMaster" Target="slideMasters/slideMaster14.xml"/><Relationship Id="rId22" Type="http://schemas.openxmlformats.org/officeDocument/2006/relationships/slide" Target="slides/slide7.xml"/><Relationship Id="rId27" Type="http://schemas.openxmlformats.org/officeDocument/2006/relationships/slide" Target="slides/slide12.xml"/><Relationship Id="rId30" Type="http://schemas.openxmlformats.org/officeDocument/2006/relationships/slide" Target="slides/slide15.xml"/><Relationship Id="rId35" Type="http://schemas.openxmlformats.org/officeDocument/2006/relationships/slide" Target="slides/slide20.xml"/><Relationship Id="rId43" Type="http://schemas.openxmlformats.org/officeDocument/2006/relationships/slide" Target="slides/slide28.xml"/><Relationship Id="rId48" Type="http://schemas.openxmlformats.org/officeDocument/2006/relationships/slide" Target="slides/slide33.xml"/><Relationship Id="rId56" Type="http://schemas.openxmlformats.org/officeDocument/2006/relationships/slide" Target="slides/slide41.xml"/><Relationship Id="rId64" Type="http://schemas.openxmlformats.org/officeDocument/2006/relationships/slide" Target="slides/slide49.xml"/><Relationship Id="rId69" Type="http://schemas.openxmlformats.org/officeDocument/2006/relationships/slide" Target="slides/slide54.xml"/><Relationship Id="rId77" Type="http://schemas.openxmlformats.org/officeDocument/2006/relationships/slide" Target="slides/slide62.xml"/><Relationship Id="rId8" Type="http://schemas.openxmlformats.org/officeDocument/2006/relationships/slideMaster" Target="slideMasters/slideMaster8.xml"/><Relationship Id="rId51" Type="http://schemas.openxmlformats.org/officeDocument/2006/relationships/slide" Target="slides/slide36.xml"/><Relationship Id="rId72" Type="http://schemas.openxmlformats.org/officeDocument/2006/relationships/slide" Target="slides/slide57.xml"/><Relationship Id="rId80" Type="http://schemas.openxmlformats.org/officeDocument/2006/relationships/slide" Target="slides/slide65.xml"/><Relationship Id="rId85" Type="http://schemas.openxmlformats.org/officeDocument/2006/relationships/slide" Target="slides/slide70.xml"/><Relationship Id="rId93" Type="http://schemas.openxmlformats.org/officeDocument/2006/relationships/presProps" Target="presProps.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 Target="slides/slide2.xml"/><Relationship Id="rId25" Type="http://schemas.openxmlformats.org/officeDocument/2006/relationships/slide" Target="slides/slide10.xml"/><Relationship Id="rId33" Type="http://schemas.openxmlformats.org/officeDocument/2006/relationships/slide" Target="slides/slide18.xml"/><Relationship Id="rId38" Type="http://schemas.openxmlformats.org/officeDocument/2006/relationships/slide" Target="slides/slide23.xml"/><Relationship Id="rId46" Type="http://schemas.openxmlformats.org/officeDocument/2006/relationships/slide" Target="slides/slide31.xml"/><Relationship Id="rId59" Type="http://schemas.openxmlformats.org/officeDocument/2006/relationships/slide" Target="slides/slide44.xml"/><Relationship Id="rId67" Type="http://schemas.openxmlformats.org/officeDocument/2006/relationships/slide" Target="slides/slide52.xml"/><Relationship Id="rId20" Type="http://schemas.openxmlformats.org/officeDocument/2006/relationships/slide" Target="slides/slide5.xml"/><Relationship Id="rId41" Type="http://schemas.openxmlformats.org/officeDocument/2006/relationships/slide" Target="slides/slide26.xml"/><Relationship Id="rId54" Type="http://schemas.openxmlformats.org/officeDocument/2006/relationships/slide" Target="slides/slide39.xml"/><Relationship Id="rId62" Type="http://schemas.openxmlformats.org/officeDocument/2006/relationships/slide" Target="slides/slide47.xml"/><Relationship Id="rId70" Type="http://schemas.openxmlformats.org/officeDocument/2006/relationships/slide" Target="slides/slide55.xml"/><Relationship Id="rId75" Type="http://schemas.openxmlformats.org/officeDocument/2006/relationships/slide" Target="slides/slide60.xml"/><Relationship Id="rId83" Type="http://schemas.openxmlformats.org/officeDocument/2006/relationships/slide" Target="slides/slide68.xml"/><Relationship Id="rId88" Type="http://schemas.openxmlformats.org/officeDocument/2006/relationships/slide" Target="slides/slide73.xml"/><Relationship Id="rId91" Type="http://schemas.openxmlformats.org/officeDocument/2006/relationships/slide" Target="slides/slide76.xml"/><Relationship Id="rId9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Master" Target="slideMasters/slideMaster15.xml"/><Relationship Id="rId23" Type="http://schemas.openxmlformats.org/officeDocument/2006/relationships/slide" Target="slides/slide8.xml"/><Relationship Id="rId28" Type="http://schemas.openxmlformats.org/officeDocument/2006/relationships/slide" Target="slides/slide13.xml"/><Relationship Id="rId36" Type="http://schemas.openxmlformats.org/officeDocument/2006/relationships/slide" Target="slides/slide21.xml"/><Relationship Id="rId49" Type="http://schemas.openxmlformats.org/officeDocument/2006/relationships/slide" Target="slides/slide34.xml"/><Relationship Id="rId57" Type="http://schemas.openxmlformats.org/officeDocument/2006/relationships/slide" Target="slides/slide42.xml"/><Relationship Id="rId10" Type="http://schemas.openxmlformats.org/officeDocument/2006/relationships/slideMaster" Target="slideMasters/slideMaster10.xml"/><Relationship Id="rId31" Type="http://schemas.openxmlformats.org/officeDocument/2006/relationships/slide" Target="slides/slide16.xml"/><Relationship Id="rId44" Type="http://schemas.openxmlformats.org/officeDocument/2006/relationships/slide" Target="slides/slide29.xml"/><Relationship Id="rId52" Type="http://schemas.openxmlformats.org/officeDocument/2006/relationships/slide" Target="slides/slide37.xml"/><Relationship Id="rId60" Type="http://schemas.openxmlformats.org/officeDocument/2006/relationships/slide" Target="slides/slide45.xml"/><Relationship Id="rId65" Type="http://schemas.openxmlformats.org/officeDocument/2006/relationships/slide" Target="slides/slide50.xml"/><Relationship Id="rId73" Type="http://schemas.openxmlformats.org/officeDocument/2006/relationships/slide" Target="slides/slide58.xml"/><Relationship Id="rId78" Type="http://schemas.openxmlformats.org/officeDocument/2006/relationships/slide" Target="slides/slide63.xml"/><Relationship Id="rId81" Type="http://schemas.openxmlformats.org/officeDocument/2006/relationships/slide" Target="slides/slide66.xml"/><Relationship Id="rId86" Type="http://schemas.openxmlformats.org/officeDocument/2006/relationships/slide" Target="slides/slide71.xml"/><Relationship Id="rId94"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Master" Target="slideMasters/slideMaster9.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F83D3CD-9AB1-45CA-8880-815B7980678A}" type="doc">
      <dgm:prSet loTypeId="urn:microsoft.com/office/officeart/2005/8/layout/cycle2" loCatId="cycle" qsTypeId="urn:microsoft.com/office/officeart/2005/8/quickstyle/3d2" qsCatId="3D" csTypeId="urn:microsoft.com/office/officeart/2005/8/colors/accent0_3" csCatId="mainScheme" phldr="1"/>
      <dgm:spPr/>
      <dgm:t>
        <a:bodyPr/>
        <a:lstStyle/>
        <a:p>
          <a:endParaRPr lang="ru-RU"/>
        </a:p>
      </dgm:t>
    </dgm:pt>
    <dgm:pt modelId="{147A95C3-7A63-4EDE-9F3C-6684F4E4EF6D}">
      <dgm:prSet phldrT="[Текст]"/>
      <dgm:spPr/>
      <dgm:t>
        <a:bodyPr/>
        <a:lstStyle/>
        <a:p>
          <a:r>
            <a:rPr lang="en-US" dirty="0" smtClean="0"/>
            <a:t>Services</a:t>
          </a:r>
          <a:endParaRPr lang="ru-RU" dirty="0"/>
        </a:p>
      </dgm:t>
    </dgm:pt>
    <dgm:pt modelId="{25EF4572-94EF-4A5A-8212-9E1541BB2843}" type="parTrans" cxnId="{1B0881B2-1EFB-4E34-904E-CE66B305A1D4}">
      <dgm:prSet/>
      <dgm:spPr/>
      <dgm:t>
        <a:bodyPr/>
        <a:lstStyle/>
        <a:p>
          <a:endParaRPr lang="ru-RU"/>
        </a:p>
      </dgm:t>
    </dgm:pt>
    <dgm:pt modelId="{691B949D-4EDD-4916-9640-AC039084D3B0}" type="sibTrans" cxnId="{1B0881B2-1EFB-4E34-904E-CE66B305A1D4}">
      <dgm:prSet/>
      <dgm:spPr/>
      <dgm:t>
        <a:bodyPr/>
        <a:lstStyle/>
        <a:p>
          <a:endParaRPr lang="ru-RU"/>
        </a:p>
      </dgm:t>
    </dgm:pt>
    <dgm:pt modelId="{EB337585-73E1-4408-8F6F-935DE89DA4BE}">
      <dgm:prSet phldrT="[Текст]"/>
      <dgm:spPr/>
      <dgm:t>
        <a:bodyPr/>
        <a:lstStyle/>
        <a:p>
          <a:r>
            <a:rPr lang="en-US" dirty="0" smtClean="0"/>
            <a:t>Windows</a:t>
          </a:r>
          <a:endParaRPr lang="ru-RU" dirty="0"/>
        </a:p>
      </dgm:t>
    </dgm:pt>
    <dgm:pt modelId="{A9C3FD7D-1DDC-4B5D-B051-EC5C9466EF67}" type="parTrans" cxnId="{FAC43385-D689-49E3-B9E3-EFDC7BFE521E}">
      <dgm:prSet/>
      <dgm:spPr/>
      <dgm:t>
        <a:bodyPr/>
        <a:lstStyle/>
        <a:p>
          <a:endParaRPr lang="ru-RU"/>
        </a:p>
      </dgm:t>
    </dgm:pt>
    <dgm:pt modelId="{8E83DDE6-A28D-4CFA-8760-6A6D16D5BD96}" type="sibTrans" cxnId="{FAC43385-D689-49E3-B9E3-EFDC7BFE521E}">
      <dgm:prSet/>
      <dgm:spPr/>
      <dgm:t>
        <a:bodyPr/>
        <a:lstStyle/>
        <a:p>
          <a:endParaRPr lang="ru-RU"/>
        </a:p>
      </dgm:t>
    </dgm:pt>
    <dgm:pt modelId="{0B64A512-FF1F-40C4-A5EB-771665CA9084}">
      <dgm:prSet phldrT="[Текст]"/>
      <dgm:spPr/>
      <dgm:t>
        <a:bodyPr/>
        <a:lstStyle/>
        <a:p>
          <a:r>
            <a:rPr lang="en-US" dirty="0" smtClean="0"/>
            <a:t>Web</a:t>
          </a:r>
          <a:endParaRPr lang="ru-RU" dirty="0"/>
        </a:p>
      </dgm:t>
    </dgm:pt>
    <dgm:pt modelId="{660C91C3-7917-4137-9738-BFD847A7FBC1}" type="parTrans" cxnId="{E2662A01-502C-45B0-BB39-F137FD18A49C}">
      <dgm:prSet/>
      <dgm:spPr/>
      <dgm:t>
        <a:bodyPr/>
        <a:lstStyle/>
        <a:p>
          <a:endParaRPr lang="ru-RU"/>
        </a:p>
      </dgm:t>
    </dgm:pt>
    <dgm:pt modelId="{33D28E8E-4BCE-4761-BF96-5428423A0958}" type="sibTrans" cxnId="{E2662A01-502C-45B0-BB39-F137FD18A49C}">
      <dgm:prSet/>
      <dgm:spPr/>
      <dgm:t>
        <a:bodyPr/>
        <a:lstStyle/>
        <a:p>
          <a:endParaRPr lang="ru-RU"/>
        </a:p>
      </dgm:t>
    </dgm:pt>
    <dgm:pt modelId="{F6D014BA-4584-43D4-808E-824D78755C8B}">
      <dgm:prSet phldrT="[Текст]"/>
      <dgm:spPr/>
      <dgm:t>
        <a:bodyPr/>
        <a:lstStyle/>
        <a:p>
          <a:r>
            <a:rPr lang="en-US" dirty="0" smtClean="0"/>
            <a:t>Office</a:t>
          </a:r>
          <a:endParaRPr lang="ru-RU" dirty="0"/>
        </a:p>
      </dgm:t>
    </dgm:pt>
    <dgm:pt modelId="{02CC5F07-AD05-4CA1-859C-030EFEF8D988}" type="parTrans" cxnId="{81DF1673-05F7-42C3-8EA9-BAC25F7FDD86}">
      <dgm:prSet/>
      <dgm:spPr/>
      <dgm:t>
        <a:bodyPr/>
        <a:lstStyle/>
        <a:p>
          <a:endParaRPr lang="ru-RU"/>
        </a:p>
      </dgm:t>
    </dgm:pt>
    <dgm:pt modelId="{917753B7-C960-46D3-A582-6D848BC6F9A4}" type="sibTrans" cxnId="{81DF1673-05F7-42C3-8EA9-BAC25F7FDD86}">
      <dgm:prSet/>
      <dgm:spPr/>
      <dgm:t>
        <a:bodyPr/>
        <a:lstStyle/>
        <a:p>
          <a:endParaRPr lang="ru-RU"/>
        </a:p>
      </dgm:t>
    </dgm:pt>
    <dgm:pt modelId="{CC440EC4-2FCC-49C1-AE38-534B1BACAB08}">
      <dgm:prSet phldrT="[Текст]"/>
      <dgm:spPr/>
      <dgm:t>
        <a:bodyPr/>
        <a:lstStyle/>
        <a:p>
          <a:r>
            <a:rPr lang="en-US" dirty="0" smtClean="0"/>
            <a:t>Mobile</a:t>
          </a:r>
          <a:endParaRPr lang="ru-RU" dirty="0"/>
        </a:p>
      </dgm:t>
    </dgm:pt>
    <dgm:pt modelId="{557B64D4-C9BA-4715-A91A-442FAF1C3331}" type="parTrans" cxnId="{9BF2DBD6-353B-4C4A-9A19-B5A55A110B88}">
      <dgm:prSet/>
      <dgm:spPr/>
      <dgm:t>
        <a:bodyPr/>
        <a:lstStyle/>
        <a:p>
          <a:endParaRPr lang="ru-RU"/>
        </a:p>
      </dgm:t>
    </dgm:pt>
    <dgm:pt modelId="{955F9563-7F38-484B-B452-5DD87644D4B2}" type="sibTrans" cxnId="{9BF2DBD6-353B-4C4A-9A19-B5A55A110B88}">
      <dgm:prSet/>
      <dgm:spPr/>
      <dgm:t>
        <a:bodyPr/>
        <a:lstStyle/>
        <a:p>
          <a:endParaRPr lang="ru-RU"/>
        </a:p>
      </dgm:t>
    </dgm:pt>
    <dgm:pt modelId="{0B9F0DC6-E62E-43A6-BCFC-75AEBB4F7B44}" type="pres">
      <dgm:prSet presAssocID="{0F83D3CD-9AB1-45CA-8880-815B7980678A}" presName="cycle" presStyleCnt="0">
        <dgm:presLayoutVars>
          <dgm:dir/>
          <dgm:resizeHandles val="exact"/>
        </dgm:presLayoutVars>
      </dgm:prSet>
      <dgm:spPr/>
      <dgm:t>
        <a:bodyPr/>
        <a:lstStyle/>
        <a:p>
          <a:endParaRPr lang="ru-RU"/>
        </a:p>
      </dgm:t>
    </dgm:pt>
    <dgm:pt modelId="{55B6EED7-EF2A-4903-BA4F-09FFDB8D00BB}" type="pres">
      <dgm:prSet presAssocID="{147A95C3-7A63-4EDE-9F3C-6684F4E4EF6D}" presName="node" presStyleLbl="node1" presStyleIdx="0" presStyleCnt="5">
        <dgm:presLayoutVars>
          <dgm:bulletEnabled val="1"/>
        </dgm:presLayoutVars>
      </dgm:prSet>
      <dgm:spPr/>
      <dgm:t>
        <a:bodyPr/>
        <a:lstStyle/>
        <a:p>
          <a:endParaRPr lang="ru-RU"/>
        </a:p>
      </dgm:t>
    </dgm:pt>
    <dgm:pt modelId="{D754563D-2B2A-4B57-A114-BCB72D541DF5}" type="pres">
      <dgm:prSet presAssocID="{691B949D-4EDD-4916-9640-AC039084D3B0}" presName="sibTrans" presStyleLbl="sibTrans2D1" presStyleIdx="0" presStyleCnt="5"/>
      <dgm:spPr/>
      <dgm:t>
        <a:bodyPr/>
        <a:lstStyle/>
        <a:p>
          <a:endParaRPr lang="ru-RU"/>
        </a:p>
      </dgm:t>
    </dgm:pt>
    <dgm:pt modelId="{24AE6D5A-26BE-4B64-8CCB-4112824DEC44}" type="pres">
      <dgm:prSet presAssocID="{691B949D-4EDD-4916-9640-AC039084D3B0}" presName="connectorText" presStyleLbl="sibTrans2D1" presStyleIdx="0" presStyleCnt="5"/>
      <dgm:spPr/>
      <dgm:t>
        <a:bodyPr/>
        <a:lstStyle/>
        <a:p>
          <a:endParaRPr lang="ru-RU"/>
        </a:p>
      </dgm:t>
    </dgm:pt>
    <dgm:pt modelId="{DDFD0797-E3F1-424A-B8B9-EEF988CE439F}" type="pres">
      <dgm:prSet presAssocID="{EB337585-73E1-4408-8F6F-935DE89DA4BE}" presName="node" presStyleLbl="node1" presStyleIdx="1" presStyleCnt="5">
        <dgm:presLayoutVars>
          <dgm:bulletEnabled val="1"/>
        </dgm:presLayoutVars>
      </dgm:prSet>
      <dgm:spPr/>
      <dgm:t>
        <a:bodyPr/>
        <a:lstStyle/>
        <a:p>
          <a:endParaRPr lang="ru-RU"/>
        </a:p>
      </dgm:t>
    </dgm:pt>
    <dgm:pt modelId="{022DC6AA-6E1C-40BB-A1C3-014D9ECA4EEE}" type="pres">
      <dgm:prSet presAssocID="{8E83DDE6-A28D-4CFA-8760-6A6D16D5BD96}" presName="sibTrans" presStyleLbl="sibTrans2D1" presStyleIdx="1" presStyleCnt="5"/>
      <dgm:spPr/>
      <dgm:t>
        <a:bodyPr/>
        <a:lstStyle/>
        <a:p>
          <a:endParaRPr lang="ru-RU"/>
        </a:p>
      </dgm:t>
    </dgm:pt>
    <dgm:pt modelId="{F3E65FCC-AA22-498B-B228-ABE72FEBE9EF}" type="pres">
      <dgm:prSet presAssocID="{8E83DDE6-A28D-4CFA-8760-6A6D16D5BD96}" presName="connectorText" presStyleLbl="sibTrans2D1" presStyleIdx="1" presStyleCnt="5"/>
      <dgm:spPr/>
      <dgm:t>
        <a:bodyPr/>
        <a:lstStyle/>
        <a:p>
          <a:endParaRPr lang="ru-RU"/>
        </a:p>
      </dgm:t>
    </dgm:pt>
    <dgm:pt modelId="{B44D79DB-FE15-4700-9EF5-F808A34A1627}" type="pres">
      <dgm:prSet presAssocID="{0B64A512-FF1F-40C4-A5EB-771665CA9084}" presName="node" presStyleLbl="node1" presStyleIdx="2" presStyleCnt="5">
        <dgm:presLayoutVars>
          <dgm:bulletEnabled val="1"/>
        </dgm:presLayoutVars>
      </dgm:prSet>
      <dgm:spPr/>
      <dgm:t>
        <a:bodyPr/>
        <a:lstStyle/>
        <a:p>
          <a:endParaRPr lang="ru-RU"/>
        </a:p>
      </dgm:t>
    </dgm:pt>
    <dgm:pt modelId="{51C01EB9-761A-44D1-B550-3A82F732522C}" type="pres">
      <dgm:prSet presAssocID="{33D28E8E-4BCE-4761-BF96-5428423A0958}" presName="sibTrans" presStyleLbl="sibTrans2D1" presStyleIdx="2" presStyleCnt="5"/>
      <dgm:spPr/>
      <dgm:t>
        <a:bodyPr/>
        <a:lstStyle/>
        <a:p>
          <a:endParaRPr lang="ru-RU"/>
        </a:p>
      </dgm:t>
    </dgm:pt>
    <dgm:pt modelId="{960AE675-3F46-47DC-AB04-3F7ADCD6C37F}" type="pres">
      <dgm:prSet presAssocID="{33D28E8E-4BCE-4761-BF96-5428423A0958}" presName="connectorText" presStyleLbl="sibTrans2D1" presStyleIdx="2" presStyleCnt="5"/>
      <dgm:spPr/>
      <dgm:t>
        <a:bodyPr/>
        <a:lstStyle/>
        <a:p>
          <a:endParaRPr lang="ru-RU"/>
        </a:p>
      </dgm:t>
    </dgm:pt>
    <dgm:pt modelId="{81E24D5E-D28E-45CD-9D33-C4DD98A44D35}" type="pres">
      <dgm:prSet presAssocID="{F6D014BA-4584-43D4-808E-824D78755C8B}" presName="node" presStyleLbl="node1" presStyleIdx="3" presStyleCnt="5">
        <dgm:presLayoutVars>
          <dgm:bulletEnabled val="1"/>
        </dgm:presLayoutVars>
      </dgm:prSet>
      <dgm:spPr/>
      <dgm:t>
        <a:bodyPr/>
        <a:lstStyle/>
        <a:p>
          <a:endParaRPr lang="ru-RU"/>
        </a:p>
      </dgm:t>
    </dgm:pt>
    <dgm:pt modelId="{ED1FD04D-0A68-4C4B-8453-DFBE91061167}" type="pres">
      <dgm:prSet presAssocID="{917753B7-C960-46D3-A582-6D848BC6F9A4}" presName="sibTrans" presStyleLbl="sibTrans2D1" presStyleIdx="3" presStyleCnt="5"/>
      <dgm:spPr/>
      <dgm:t>
        <a:bodyPr/>
        <a:lstStyle/>
        <a:p>
          <a:endParaRPr lang="ru-RU"/>
        </a:p>
      </dgm:t>
    </dgm:pt>
    <dgm:pt modelId="{82C4C648-1C29-40BF-A7C8-5673CAD1DD48}" type="pres">
      <dgm:prSet presAssocID="{917753B7-C960-46D3-A582-6D848BC6F9A4}" presName="connectorText" presStyleLbl="sibTrans2D1" presStyleIdx="3" presStyleCnt="5"/>
      <dgm:spPr/>
      <dgm:t>
        <a:bodyPr/>
        <a:lstStyle/>
        <a:p>
          <a:endParaRPr lang="ru-RU"/>
        </a:p>
      </dgm:t>
    </dgm:pt>
    <dgm:pt modelId="{56F96304-59EF-48EC-8A6E-CEB1C9342D9F}" type="pres">
      <dgm:prSet presAssocID="{CC440EC4-2FCC-49C1-AE38-534B1BACAB08}" presName="node" presStyleLbl="node1" presStyleIdx="4" presStyleCnt="5">
        <dgm:presLayoutVars>
          <dgm:bulletEnabled val="1"/>
        </dgm:presLayoutVars>
      </dgm:prSet>
      <dgm:spPr/>
      <dgm:t>
        <a:bodyPr/>
        <a:lstStyle/>
        <a:p>
          <a:endParaRPr lang="ru-RU"/>
        </a:p>
      </dgm:t>
    </dgm:pt>
    <dgm:pt modelId="{1FD97C34-902A-4A20-912E-47516713F2B2}" type="pres">
      <dgm:prSet presAssocID="{955F9563-7F38-484B-B452-5DD87644D4B2}" presName="sibTrans" presStyleLbl="sibTrans2D1" presStyleIdx="4" presStyleCnt="5"/>
      <dgm:spPr/>
      <dgm:t>
        <a:bodyPr/>
        <a:lstStyle/>
        <a:p>
          <a:endParaRPr lang="ru-RU"/>
        </a:p>
      </dgm:t>
    </dgm:pt>
    <dgm:pt modelId="{3FC64F1B-1C8D-4D34-B227-19A7FFE44826}" type="pres">
      <dgm:prSet presAssocID="{955F9563-7F38-484B-B452-5DD87644D4B2}" presName="connectorText" presStyleLbl="sibTrans2D1" presStyleIdx="4" presStyleCnt="5"/>
      <dgm:spPr/>
      <dgm:t>
        <a:bodyPr/>
        <a:lstStyle/>
        <a:p>
          <a:endParaRPr lang="ru-RU"/>
        </a:p>
      </dgm:t>
    </dgm:pt>
  </dgm:ptLst>
  <dgm:cxnLst>
    <dgm:cxn modelId="{DA6E1059-F59B-4E71-99CC-DCC310839B8A}" type="presOf" srcId="{955F9563-7F38-484B-B452-5DD87644D4B2}" destId="{1FD97C34-902A-4A20-912E-47516713F2B2}" srcOrd="0" destOrd="0" presId="urn:microsoft.com/office/officeart/2005/8/layout/cycle2"/>
    <dgm:cxn modelId="{5CE00598-533B-4943-92FC-10DAA171413C}" type="presOf" srcId="{147A95C3-7A63-4EDE-9F3C-6684F4E4EF6D}" destId="{55B6EED7-EF2A-4903-BA4F-09FFDB8D00BB}" srcOrd="0" destOrd="0" presId="urn:microsoft.com/office/officeart/2005/8/layout/cycle2"/>
    <dgm:cxn modelId="{496F3954-E577-4DC4-BF3E-CA9E6ED26450}" type="presOf" srcId="{955F9563-7F38-484B-B452-5DD87644D4B2}" destId="{3FC64F1B-1C8D-4D34-B227-19A7FFE44826}" srcOrd="1" destOrd="0" presId="urn:microsoft.com/office/officeart/2005/8/layout/cycle2"/>
    <dgm:cxn modelId="{CCEA7E06-8C5B-4283-9BFB-3713F729CB19}" type="presOf" srcId="{33D28E8E-4BCE-4761-BF96-5428423A0958}" destId="{960AE675-3F46-47DC-AB04-3F7ADCD6C37F}" srcOrd="1" destOrd="0" presId="urn:microsoft.com/office/officeart/2005/8/layout/cycle2"/>
    <dgm:cxn modelId="{B236980C-BC40-4315-B4F3-FD86DBF06712}" type="presOf" srcId="{691B949D-4EDD-4916-9640-AC039084D3B0}" destId="{D754563D-2B2A-4B57-A114-BCB72D541DF5}" srcOrd="0" destOrd="0" presId="urn:microsoft.com/office/officeart/2005/8/layout/cycle2"/>
    <dgm:cxn modelId="{BEFBE95A-6EC4-4617-8879-CA7989C4B22A}" type="presOf" srcId="{CC440EC4-2FCC-49C1-AE38-534B1BACAB08}" destId="{56F96304-59EF-48EC-8A6E-CEB1C9342D9F}" srcOrd="0" destOrd="0" presId="urn:microsoft.com/office/officeart/2005/8/layout/cycle2"/>
    <dgm:cxn modelId="{C0AB81DB-9D4A-4C3B-8CCC-616AE52B0E19}" type="presOf" srcId="{33D28E8E-4BCE-4761-BF96-5428423A0958}" destId="{51C01EB9-761A-44D1-B550-3A82F732522C}" srcOrd="0" destOrd="0" presId="urn:microsoft.com/office/officeart/2005/8/layout/cycle2"/>
    <dgm:cxn modelId="{7789E15F-E246-4A09-9A7F-5A434879EB20}" type="presOf" srcId="{8E83DDE6-A28D-4CFA-8760-6A6D16D5BD96}" destId="{F3E65FCC-AA22-498B-B228-ABE72FEBE9EF}" srcOrd="1" destOrd="0" presId="urn:microsoft.com/office/officeart/2005/8/layout/cycle2"/>
    <dgm:cxn modelId="{81DF1673-05F7-42C3-8EA9-BAC25F7FDD86}" srcId="{0F83D3CD-9AB1-45CA-8880-815B7980678A}" destId="{F6D014BA-4584-43D4-808E-824D78755C8B}" srcOrd="3" destOrd="0" parTransId="{02CC5F07-AD05-4CA1-859C-030EFEF8D988}" sibTransId="{917753B7-C960-46D3-A582-6D848BC6F9A4}"/>
    <dgm:cxn modelId="{FAC43385-D689-49E3-B9E3-EFDC7BFE521E}" srcId="{0F83D3CD-9AB1-45CA-8880-815B7980678A}" destId="{EB337585-73E1-4408-8F6F-935DE89DA4BE}" srcOrd="1" destOrd="0" parTransId="{A9C3FD7D-1DDC-4B5D-B051-EC5C9466EF67}" sibTransId="{8E83DDE6-A28D-4CFA-8760-6A6D16D5BD96}"/>
    <dgm:cxn modelId="{9BF2DBD6-353B-4C4A-9A19-B5A55A110B88}" srcId="{0F83D3CD-9AB1-45CA-8880-815B7980678A}" destId="{CC440EC4-2FCC-49C1-AE38-534B1BACAB08}" srcOrd="4" destOrd="0" parTransId="{557B64D4-C9BA-4715-A91A-442FAF1C3331}" sibTransId="{955F9563-7F38-484B-B452-5DD87644D4B2}"/>
    <dgm:cxn modelId="{BB0E67CC-AC5C-467E-92D7-5E7D0A445D5E}" type="presOf" srcId="{917753B7-C960-46D3-A582-6D848BC6F9A4}" destId="{ED1FD04D-0A68-4C4B-8453-DFBE91061167}" srcOrd="0" destOrd="0" presId="urn:microsoft.com/office/officeart/2005/8/layout/cycle2"/>
    <dgm:cxn modelId="{51F80AD5-AB11-414F-9E37-B26E88089CD6}" type="presOf" srcId="{0B64A512-FF1F-40C4-A5EB-771665CA9084}" destId="{B44D79DB-FE15-4700-9EF5-F808A34A1627}" srcOrd="0" destOrd="0" presId="urn:microsoft.com/office/officeart/2005/8/layout/cycle2"/>
    <dgm:cxn modelId="{E2662A01-502C-45B0-BB39-F137FD18A49C}" srcId="{0F83D3CD-9AB1-45CA-8880-815B7980678A}" destId="{0B64A512-FF1F-40C4-A5EB-771665CA9084}" srcOrd="2" destOrd="0" parTransId="{660C91C3-7917-4137-9738-BFD847A7FBC1}" sibTransId="{33D28E8E-4BCE-4761-BF96-5428423A0958}"/>
    <dgm:cxn modelId="{809D05AB-EBD8-456A-AD3B-82A040695CC8}" type="presOf" srcId="{917753B7-C960-46D3-A582-6D848BC6F9A4}" destId="{82C4C648-1C29-40BF-A7C8-5673CAD1DD48}" srcOrd="1" destOrd="0" presId="urn:microsoft.com/office/officeart/2005/8/layout/cycle2"/>
    <dgm:cxn modelId="{F0072E4C-F0AA-4CD6-89E1-F44263D34C94}" type="presOf" srcId="{0F83D3CD-9AB1-45CA-8880-815B7980678A}" destId="{0B9F0DC6-E62E-43A6-BCFC-75AEBB4F7B44}" srcOrd="0" destOrd="0" presId="urn:microsoft.com/office/officeart/2005/8/layout/cycle2"/>
    <dgm:cxn modelId="{BD36CA8F-91A4-4DF4-89D9-4A9ED3283127}" type="presOf" srcId="{F6D014BA-4584-43D4-808E-824D78755C8B}" destId="{81E24D5E-D28E-45CD-9D33-C4DD98A44D35}" srcOrd="0" destOrd="0" presId="urn:microsoft.com/office/officeart/2005/8/layout/cycle2"/>
    <dgm:cxn modelId="{ED148C42-8131-402A-8FEE-F9DC71EDD3EB}" type="presOf" srcId="{8E83DDE6-A28D-4CFA-8760-6A6D16D5BD96}" destId="{022DC6AA-6E1C-40BB-A1C3-014D9ECA4EEE}" srcOrd="0" destOrd="0" presId="urn:microsoft.com/office/officeart/2005/8/layout/cycle2"/>
    <dgm:cxn modelId="{6439300E-5A4F-4B41-B659-4EE892481047}" type="presOf" srcId="{EB337585-73E1-4408-8F6F-935DE89DA4BE}" destId="{DDFD0797-E3F1-424A-B8B9-EEF988CE439F}" srcOrd="0" destOrd="0" presId="urn:microsoft.com/office/officeart/2005/8/layout/cycle2"/>
    <dgm:cxn modelId="{3806EE4B-DC30-4FD9-A0C1-B62B7FD9D84D}" type="presOf" srcId="{691B949D-4EDD-4916-9640-AC039084D3B0}" destId="{24AE6D5A-26BE-4B64-8CCB-4112824DEC44}" srcOrd="1" destOrd="0" presId="urn:microsoft.com/office/officeart/2005/8/layout/cycle2"/>
    <dgm:cxn modelId="{1B0881B2-1EFB-4E34-904E-CE66B305A1D4}" srcId="{0F83D3CD-9AB1-45CA-8880-815B7980678A}" destId="{147A95C3-7A63-4EDE-9F3C-6684F4E4EF6D}" srcOrd="0" destOrd="0" parTransId="{25EF4572-94EF-4A5A-8212-9E1541BB2843}" sibTransId="{691B949D-4EDD-4916-9640-AC039084D3B0}"/>
    <dgm:cxn modelId="{C347984D-1579-47A2-B718-8082376D33CB}" type="presParOf" srcId="{0B9F0DC6-E62E-43A6-BCFC-75AEBB4F7B44}" destId="{55B6EED7-EF2A-4903-BA4F-09FFDB8D00BB}" srcOrd="0" destOrd="0" presId="urn:microsoft.com/office/officeart/2005/8/layout/cycle2"/>
    <dgm:cxn modelId="{B972D4DE-976E-4990-AD1F-C8A6EC7257E2}" type="presParOf" srcId="{0B9F0DC6-E62E-43A6-BCFC-75AEBB4F7B44}" destId="{D754563D-2B2A-4B57-A114-BCB72D541DF5}" srcOrd="1" destOrd="0" presId="urn:microsoft.com/office/officeart/2005/8/layout/cycle2"/>
    <dgm:cxn modelId="{591A1EF2-2F8E-4F2F-B521-26369D19882C}" type="presParOf" srcId="{D754563D-2B2A-4B57-A114-BCB72D541DF5}" destId="{24AE6D5A-26BE-4B64-8CCB-4112824DEC44}" srcOrd="0" destOrd="0" presId="urn:microsoft.com/office/officeart/2005/8/layout/cycle2"/>
    <dgm:cxn modelId="{8C172823-EE97-485A-9D10-0665A2116593}" type="presParOf" srcId="{0B9F0DC6-E62E-43A6-BCFC-75AEBB4F7B44}" destId="{DDFD0797-E3F1-424A-B8B9-EEF988CE439F}" srcOrd="2" destOrd="0" presId="urn:microsoft.com/office/officeart/2005/8/layout/cycle2"/>
    <dgm:cxn modelId="{F05A68A7-CDAF-4EB8-8BB5-AA7DFF09DDAE}" type="presParOf" srcId="{0B9F0DC6-E62E-43A6-BCFC-75AEBB4F7B44}" destId="{022DC6AA-6E1C-40BB-A1C3-014D9ECA4EEE}" srcOrd="3" destOrd="0" presId="urn:microsoft.com/office/officeart/2005/8/layout/cycle2"/>
    <dgm:cxn modelId="{B9BE0EEB-D6F1-41CD-9198-08D0495EF95B}" type="presParOf" srcId="{022DC6AA-6E1C-40BB-A1C3-014D9ECA4EEE}" destId="{F3E65FCC-AA22-498B-B228-ABE72FEBE9EF}" srcOrd="0" destOrd="0" presId="urn:microsoft.com/office/officeart/2005/8/layout/cycle2"/>
    <dgm:cxn modelId="{A358F7CA-76A1-46F9-93B9-61D3E30E8FEE}" type="presParOf" srcId="{0B9F0DC6-E62E-43A6-BCFC-75AEBB4F7B44}" destId="{B44D79DB-FE15-4700-9EF5-F808A34A1627}" srcOrd="4" destOrd="0" presId="urn:microsoft.com/office/officeart/2005/8/layout/cycle2"/>
    <dgm:cxn modelId="{6758C753-4DD4-4BCF-A481-043795979C22}" type="presParOf" srcId="{0B9F0DC6-E62E-43A6-BCFC-75AEBB4F7B44}" destId="{51C01EB9-761A-44D1-B550-3A82F732522C}" srcOrd="5" destOrd="0" presId="urn:microsoft.com/office/officeart/2005/8/layout/cycle2"/>
    <dgm:cxn modelId="{0DE94C91-B4DC-425B-8A71-09A41F6EBBE0}" type="presParOf" srcId="{51C01EB9-761A-44D1-B550-3A82F732522C}" destId="{960AE675-3F46-47DC-AB04-3F7ADCD6C37F}" srcOrd="0" destOrd="0" presId="urn:microsoft.com/office/officeart/2005/8/layout/cycle2"/>
    <dgm:cxn modelId="{F4B6C168-6CCF-46D8-910B-B787E4AD0266}" type="presParOf" srcId="{0B9F0DC6-E62E-43A6-BCFC-75AEBB4F7B44}" destId="{81E24D5E-D28E-45CD-9D33-C4DD98A44D35}" srcOrd="6" destOrd="0" presId="urn:microsoft.com/office/officeart/2005/8/layout/cycle2"/>
    <dgm:cxn modelId="{0CE05E6D-0768-45DE-A69A-17177CE02494}" type="presParOf" srcId="{0B9F0DC6-E62E-43A6-BCFC-75AEBB4F7B44}" destId="{ED1FD04D-0A68-4C4B-8453-DFBE91061167}" srcOrd="7" destOrd="0" presId="urn:microsoft.com/office/officeart/2005/8/layout/cycle2"/>
    <dgm:cxn modelId="{83FF3EC1-AED8-4C35-850A-9163EA90D7BC}" type="presParOf" srcId="{ED1FD04D-0A68-4C4B-8453-DFBE91061167}" destId="{82C4C648-1C29-40BF-A7C8-5673CAD1DD48}" srcOrd="0" destOrd="0" presId="urn:microsoft.com/office/officeart/2005/8/layout/cycle2"/>
    <dgm:cxn modelId="{022FD25F-F9EA-412E-A291-F42EA50D1678}" type="presParOf" srcId="{0B9F0DC6-E62E-43A6-BCFC-75AEBB4F7B44}" destId="{56F96304-59EF-48EC-8A6E-CEB1C9342D9F}" srcOrd="8" destOrd="0" presId="urn:microsoft.com/office/officeart/2005/8/layout/cycle2"/>
    <dgm:cxn modelId="{FB8C7E7C-CBBF-40E2-9E57-0EDE733B923E}" type="presParOf" srcId="{0B9F0DC6-E62E-43A6-BCFC-75AEBB4F7B44}" destId="{1FD97C34-902A-4A20-912E-47516713F2B2}" srcOrd="9" destOrd="0" presId="urn:microsoft.com/office/officeart/2005/8/layout/cycle2"/>
    <dgm:cxn modelId="{64EFFCC9-7BD5-47AB-94CD-5F365EDE38CD}" type="presParOf" srcId="{1FD97C34-902A-4A20-912E-47516713F2B2}" destId="{3FC64F1B-1C8D-4D34-B227-19A7FFE44826}" srcOrd="0" destOrd="0" presId="urn:microsoft.com/office/officeart/2005/8/layout/cycle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6591726-7905-4256-A66F-DAD29897EEEC}" type="doc">
      <dgm:prSet loTypeId="urn:microsoft.com/office/officeart/2005/8/layout/hProcess9" loCatId="process" qsTypeId="urn:microsoft.com/office/officeart/2005/8/quickstyle/3d9" qsCatId="3D" csTypeId="urn:microsoft.com/office/officeart/2005/8/colors/accent0_3" csCatId="mainScheme" phldr="1"/>
      <dgm:spPr>
        <a:scene3d>
          <a:camera prst="perspectiveRelaxed">
            <a:rot lat="20400000" lon="20400000" rev="1577324"/>
          </a:camera>
          <a:lightRig rig="soft" dir="t"/>
          <a:backdrop>
            <a:anchor x="0" y="0" z="-210000"/>
            <a:norm dx="0" dy="0" dz="914400"/>
            <a:up dx="0" dy="914400" dz="0"/>
          </a:backdrop>
        </a:scene3d>
      </dgm:spPr>
      <dgm:t>
        <a:bodyPr/>
        <a:lstStyle/>
        <a:p>
          <a:endParaRPr lang="ru-RU"/>
        </a:p>
      </dgm:t>
    </dgm:pt>
    <dgm:pt modelId="{1DC8C7A4-126A-4DE5-9732-6BAEC7AB1EE4}">
      <dgm:prSet/>
      <dgm:spPr/>
      <dgm:t>
        <a:bodyPr/>
        <a:lstStyle/>
        <a:p>
          <a:pPr rtl="0"/>
          <a:r>
            <a:rPr lang="en-US" baseline="0" dirty="0" smtClean="0"/>
            <a:t>COM</a:t>
          </a:r>
          <a:endParaRPr lang="ru-RU" dirty="0"/>
        </a:p>
      </dgm:t>
    </dgm:pt>
    <dgm:pt modelId="{FF3D00B9-A1B7-4040-9DA1-4C637A717EA5}" type="parTrans" cxnId="{21DB1F5C-F709-477F-BC14-3FD1276920CB}">
      <dgm:prSet/>
      <dgm:spPr/>
      <dgm:t>
        <a:bodyPr/>
        <a:lstStyle/>
        <a:p>
          <a:endParaRPr lang="ru-RU"/>
        </a:p>
      </dgm:t>
    </dgm:pt>
    <dgm:pt modelId="{C0032629-3B25-45EF-AC05-5482390877B1}" type="sibTrans" cxnId="{21DB1F5C-F709-477F-BC14-3FD1276920CB}">
      <dgm:prSet/>
      <dgm:spPr/>
      <dgm:t>
        <a:bodyPr/>
        <a:lstStyle/>
        <a:p>
          <a:endParaRPr lang="ru-RU"/>
        </a:p>
      </dgm:t>
    </dgm:pt>
    <dgm:pt modelId="{E612C853-AD62-4FC3-9260-C43FDA389DD7}">
      <dgm:prSet/>
      <dgm:spPr/>
      <dgm:t>
        <a:bodyPr/>
        <a:lstStyle/>
        <a:p>
          <a:pPr rtl="0"/>
          <a:r>
            <a:rPr lang="en-US" baseline="0" dirty="0" smtClean="0"/>
            <a:t>XML</a:t>
          </a:r>
          <a:endParaRPr lang="ru-RU" dirty="0"/>
        </a:p>
      </dgm:t>
    </dgm:pt>
    <dgm:pt modelId="{8C41702A-F7FA-4BBF-B3DB-A7D52FDCC748}" type="parTrans" cxnId="{AB943F2D-FEA8-421E-AAB5-D2F57C07EFB0}">
      <dgm:prSet/>
      <dgm:spPr/>
      <dgm:t>
        <a:bodyPr/>
        <a:lstStyle/>
        <a:p>
          <a:endParaRPr lang="ru-RU"/>
        </a:p>
      </dgm:t>
    </dgm:pt>
    <dgm:pt modelId="{CD4694C1-FF6B-4BDA-947E-19759F68B341}" type="sibTrans" cxnId="{AB943F2D-FEA8-421E-AAB5-D2F57C07EFB0}">
      <dgm:prSet/>
      <dgm:spPr/>
      <dgm:t>
        <a:bodyPr/>
        <a:lstStyle/>
        <a:p>
          <a:endParaRPr lang="ru-RU"/>
        </a:p>
      </dgm:t>
    </dgm:pt>
    <dgm:pt modelId="{40C61EBB-452A-4D6C-9150-9B91430A20D9}">
      <dgm:prSet/>
      <dgm:spPr/>
      <dgm:t>
        <a:bodyPr/>
        <a:lstStyle/>
        <a:p>
          <a:pPr rtl="0"/>
          <a:r>
            <a:rPr lang="en-US" baseline="0" dirty="0" smtClean="0"/>
            <a:t>Java</a:t>
          </a:r>
          <a:endParaRPr lang="ru-RU" dirty="0"/>
        </a:p>
      </dgm:t>
    </dgm:pt>
    <dgm:pt modelId="{A6A85FB2-1E85-4741-933F-EFC695CBD227}" type="parTrans" cxnId="{D5024C90-B26D-4C1E-BCED-F3C683AD2B1A}">
      <dgm:prSet/>
      <dgm:spPr/>
      <dgm:t>
        <a:bodyPr/>
        <a:lstStyle/>
        <a:p>
          <a:endParaRPr lang="ru-RU"/>
        </a:p>
      </dgm:t>
    </dgm:pt>
    <dgm:pt modelId="{A769A9D0-B54B-4461-908E-242556BE3AFF}" type="sibTrans" cxnId="{D5024C90-B26D-4C1E-BCED-F3C683AD2B1A}">
      <dgm:prSet/>
      <dgm:spPr/>
      <dgm:t>
        <a:bodyPr/>
        <a:lstStyle/>
        <a:p>
          <a:endParaRPr lang="ru-RU"/>
        </a:p>
      </dgm:t>
    </dgm:pt>
    <dgm:pt modelId="{17D6039A-E653-42D8-9FB5-57C2BB3EB016}">
      <dgm:prSet/>
      <dgm:spPr/>
      <dgm:t>
        <a:bodyPr/>
        <a:lstStyle/>
        <a:p>
          <a:pPr rtl="0"/>
          <a:r>
            <a:rPr lang="en-US" baseline="0" dirty="0" smtClean="0"/>
            <a:t>Next Generation Web Services</a:t>
          </a:r>
          <a:endParaRPr lang="ru-RU" baseline="0" dirty="0"/>
        </a:p>
      </dgm:t>
    </dgm:pt>
    <dgm:pt modelId="{5E7ABB1D-57E1-48AA-8310-182D2407DA53}" type="parTrans" cxnId="{4594B537-3FE5-4CCC-B895-24692E20A6F4}">
      <dgm:prSet/>
      <dgm:spPr/>
      <dgm:t>
        <a:bodyPr/>
        <a:lstStyle/>
        <a:p>
          <a:endParaRPr lang="ru-RU"/>
        </a:p>
      </dgm:t>
    </dgm:pt>
    <dgm:pt modelId="{66D6EB13-7386-4E2D-95D7-6E1C613CCC50}" type="sibTrans" cxnId="{4594B537-3FE5-4CCC-B895-24692E20A6F4}">
      <dgm:prSet/>
      <dgm:spPr/>
      <dgm:t>
        <a:bodyPr/>
        <a:lstStyle/>
        <a:p>
          <a:endParaRPr lang="ru-RU"/>
        </a:p>
      </dgm:t>
    </dgm:pt>
    <dgm:pt modelId="{2290D452-0757-4EC7-9A97-BEED277F74AF}" type="pres">
      <dgm:prSet presAssocID="{96591726-7905-4256-A66F-DAD29897EEEC}" presName="CompostProcess" presStyleCnt="0">
        <dgm:presLayoutVars>
          <dgm:dir/>
          <dgm:resizeHandles val="exact"/>
        </dgm:presLayoutVars>
      </dgm:prSet>
      <dgm:spPr/>
      <dgm:t>
        <a:bodyPr/>
        <a:lstStyle/>
        <a:p>
          <a:endParaRPr lang="ru-RU"/>
        </a:p>
      </dgm:t>
    </dgm:pt>
    <dgm:pt modelId="{DD233583-7EC4-4494-A0E3-C9B85F9E52C5}" type="pres">
      <dgm:prSet presAssocID="{96591726-7905-4256-A66F-DAD29897EEEC}" presName="arrow" presStyleLbl="bgShp" presStyleIdx="0" presStyleCnt="1"/>
      <dgm:spPr/>
      <dgm:t>
        <a:bodyPr/>
        <a:lstStyle/>
        <a:p>
          <a:endParaRPr lang="ru-RU"/>
        </a:p>
      </dgm:t>
    </dgm:pt>
    <dgm:pt modelId="{98A6C1D0-D518-4B30-99FD-3D5996B2B93C}" type="pres">
      <dgm:prSet presAssocID="{96591726-7905-4256-A66F-DAD29897EEEC}" presName="linearProcess" presStyleCnt="0"/>
      <dgm:spPr/>
      <dgm:t>
        <a:bodyPr/>
        <a:lstStyle/>
        <a:p>
          <a:endParaRPr lang="ru-RU"/>
        </a:p>
      </dgm:t>
    </dgm:pt>
    <dgm:pt modelId="{6EE519CB-4EBA-481E-9BCE-5A96F996BDFE}" type="pres">
      <dgm:prSet presAssocID="{1DC8C7A4-126A-4DE5-9732-6BAEC7AB1EE4}" presName="textNode" presStyleLbl="node1" presStyleIdx="0" presStyleCnt="4">
        <dgm:presLayoutVars>
          <dgm:bulletEnabled val="1"/>
        </dgm:presLayoutVars>
      </dgm:prSet>
      <dgm:spPr/>
      <dgm:t>
        <a:bodyPr/>
        <a:lstStyle/>
        <a:p>
          <a:endParaRPr lang="ru-RU"/>
        </a:p>
      </dgm:t>
    </dgm:pt>
    <dgm:pt modelId="{25AAC30B-C8E8-45E6-A25D-E8B86E2986E5}" type="pres">
      <dgm:prSet presAssocID="{C0032629-3B25-45EF-AC05-5482390877B1}" presName="sibTrans" presStyleCnt="0"/>
      <dgm:spPr/>
      <dgm:t>
        <a:bodyPr/>
        <a:lstStyle/>
        <a:p>
          <a:endParaRPr lang="ru-RU"/>
        </a:p>
      </dgm:t>
    </dgm:pt>
    <dgm:pt modelId="{8385C222-FFD0-4EEB-906E-22CBF99C6210}" type="pres">
      <dgm:prSet presAssocID="{E612C853-AD62-4FC3-9260-C43FDA389DD7}" presName="textNode" presStyleLbl="node1" presStyleIdx="1" presStyleCnt="4">
        <dgm:presLayoutVars>
          <dgm:bulletEnabled val="1"/>
        </dgm:presLayoutVars>
      </dgm:prSet>
      <dgm:spPr/>
      <dgm:t>
        <a:bodyPr/>
        <a:lstStyle/>
        <a:p>
          <a:endParaRPr lang="ru-RU"/>
        </a:p>
      </dgm:t>
    </dgm:pt>
    <dgm:pt modelId="{513707DD-BCAC-4FD2-AA5F-CF8F07B38395}" type="pres">
      <dgm:prSet presAssocID="{CD4694C1-FF6B-4BDA-947E-19759F68B341}" presName="sibTrans" presStyleCnt="0"/>
      <dgm:spPr/>
      <dgm:t>
        <a:bodyPr/>
        <a:lstStyle/>
        <a:p>
          <a:endParaRPr lang="ru-RU"/>
        </a:p>
      </dgm:t>
    </dgm:pt>
    <dgm:pt modelId="{10D0F79B-45DD-41E8-BF3F-F7CD160D17B5}" type="pres">
      <dgm:prSet presAssocID="{40C61EBB-452A-4D6C-9150-9B91430A20D9}" presName="textNode" presStyleLbl="node1" presStyleIdx="2" presStyleCnt="4">
        <dgm:presLayoutVars>
          <dgm:bulletEnabled val="1"/>
        </dgm:presLayoutVars>
      </dgm:prSet>
      <dgm:spPr/>
      <dgm:t>
        <a:bodyPr/>
        <a:lstStyle/>
        <a:p>
          <a:endParaRPr lang="ru-RU"/>
        </a:p>
      </dgm:t>
    </dgm:pt>
    <dgm:pt modelId="{9E1B43F3-C4E9-4D7A-99A9-FFA7D4EA2F8A}" type="pres">
      <dgm:prSet presAssocID="{A769A9D0-B54B-4461-908E-242556BE3AFF}" presName="sibTrans" presStyleCnt="0"/>
      <dgm:spPr/>
      <dgm:t>
        <a:bodyPr/>
        <a:lstStyle/>
        <a:p>
          <a:endParaRPr lang="ru-RU"/>
        </a:p>
      </dgm:t>
    </dgm:pt>
    <dgm:pt modelId="{9F361B11-9D64-475C-A119-FCB20E1F2126}" type="pres">
      <dgm:prSet presAssocID="{17D6039A-E653-42D8-9FB5-57C2BB3EB016}" presName="textNode" presStyleLbl="node1" presStyleIdx="3" presStyleCnt="4">
        <dgm:presLayoutVars>
          <dgm:bulletEnabled val="1"/>
        </dgm:presLayoutVars>
      </dgm:prSet>
      <dgm:spPr/>
      <dgm:t>
        <a:bodyPr/>
        <a:lstStyle/>
        <a:p>
          <a:endParaRPr lang="ru-RU"/>
        </a:p>
      </dgm:t>
    </dgm:pt>
  </dgm:ptLst>
  <dgm:cxnLst>
    <dgm:cxn modelId="{AB943F2D-FEA8-421E-AAB5-D2F57C07EFB0}" srcId="{96591726-7905-4256-A66F-DAD29897EEEC}" destId="{E612C853-AD62-4FC3-9260-C43FDA389DD7}" srcOrd="1" destOrd="0" parTransId="{8C41702A-F7FA-4BBF-B3DB-A7D52FDCC748}" sibTransId="{CD4694C1-FF6B-4BDA-947E-19759F68B341}"/>
    <dgm:cxn modelId="{56675211-4561-49A8-B0F8-D8E45EA6E3C1}" type="presOf" srcId="{17D6039A-E653-42D8-9FB5-57C2BB3EB016}" destId="{9F361B11-9D64-475C-A119-FCB20E1F2126}" srcOrd="0" destOrd="0" presId="urn:microsoft.com/office/officeart/2005/8/layout/hProcess9"/>
    <dgm:cxn modelId="{1E1EBB76-222A-4DFC-B592-8830ADD7F92D}" type="presOf" srcId="{1DC8C7A4-126A-4DE5-9732-6BAEC7AB1EE4}" destId="{6EE519CB-4EBA-481E-9BCE-5A96F996BDFE}" srcOrd="0" destOrd="0" presId="urn:microsoft.com/office/officeart/2005/8/layout/hProcess9"/>
    <dgm:cxn modelId="{D5024C90-B26D-4C1E-BCED-F3C683AD2B1A}" srcId="{96591726-7905-4256-A66F-DAD29897EEEC}" destId="{40C61EBB-452A-4D6C-9150-9B91430A20D9}" srcOrd="2" destOrd="0" parTransId="{A6A85FB2-1E85-4741-933F-EFC695CBD227}" sibTransId="{A769A9D0-B54B-4461-908E-242556BE3AFF}"/>
    <dgm:cxn modelId="{E367FF28-3CFE-41AF-9D39-010894A804F0}" type="presOf" srcId="{E612C853-AD62-4FC3-9260-C43FDA389DD7}" destId="{8385C222-FFD0-4EEB-906E-22CBF99C6210}" srcOrd="0" destOrd="0" presId="urn:microsoft.com/office/officeart/2005/8/layout/hProcess9"/>
    <dgm:cxn modelId="{4594B537-3FE5-4CCC-B895-24692E20A6F4}" srcId="{96591726-7905-4256-A66F-DAD29897EEEC}" destId="{17D6039A-E653-42D8-9FB5-57C2BB3EB016}" srcOrd="3" destOrd="0" parTransId="{5E7ABB1D-57E1-48AA-8310-182D2407DA53}" sibTransId="{66D6EB13-7386-4E2D-95D7-6E1C613CCC50}"/>
    <dgm:cxn modelId="{262E0147-C1C9-4215-B527-7ABC45DEE93F}" type="presOf" srcId="{96591726-7905-4256-A66F-DAD29897EEEC}" destId="{2290D452-0757-4EC7-9A97-BEED277F74AF}" srcOrd="0" destOrd="0" presId="urn:microsoft.com/office/officeart/2005/8/layout/hProcess9"/>
    <dgm:cxn modelId="{AC94C73D-04BC-4841-A701-7630DD2DB833}" type="presOf" srcId="{40C61EBB-452A-4D6C-9150-9B91430A20D9}" destId="{10D0F79B-45DD-41E8-BF3F-F7CD160D17B5}" srcOrd="0" destOrd="0" presId="urn:microsoft.com/office/officeart/2005/8/layout/hProcess9"/>
    <dgm:cxn modelId="{21DB1F5C-F709-477F-BC14-3FD1276920CB}" srcId="{96591726-7905-4256-A66F-DAD29897EEEC}" destId="{1DC8C7A4-126A-4DE5-9732-6BAEC7AB1EE4}" srcOrd="0" destOrd="0" parTransId="{FF3D00B9-A1B7-4040-9DA1-4C637A717EA5}" sibTransId="{C0032629-3B25-45EF-AC05-5482390877B1}"/>
    <dgm:cxn modelId="{D46467B5-B1FF-42D1-ACF5-6225BD3CAEB6}" type="presParOf" srcId="{2290D452-0757-4EC7-9A97-BEED277F74AF}" destId="{DD233583-7EC4-4494-A0E3-C9B85F9E52C5}" srcOrd="0" destOrd="0" presId="urn:microsoft.com/office/officeart/2005/8/layout/hProcess9"/>
    <dgm:cxn modelId="{4A0A3B43-B455-4194-A1E8-0D5759A57260}" type="presParOf" srcId="{2290D452-0757-4EC7-9A97-BEED277F74AF}" destId="{98A6C1D0-D518-4B30-99FD-3D5996B2B93C}" srcOrd="1" destOrd="0" presId="urn:microsoft.com/office/officeart/2005/8/layout/hProcess9"/>
    <dgm:cxn modelId="{3966B9C2-19DE-489F-BC0B-A019B9C4B30B}" type="presParOf" srcId="{98A6C1D0-D518-4B30-99FD-3D5996B2B93C}" destId="{6EE519CB-4EBA-481E-9BCE-5A96F996BDFE}" srcOrd="0" destOrd="0" presId="urn:microsoft.com/office/officeart/2005/8/layout/hProcess9"/>
    <dgm:cxn modelId="{771E4183-D727-4119-868B-025C3D5E094E}" type="presParOf" srcId="{98A6C1D0-D518-4B30-99FD-3D5996B2B93C}" destId="{25AAC30B-C8E8-45E6-A25D-E8B86E2986E5}" srcOrd="1" destOrd="0" presId="urn:microsoft.com/office/officeart/2005/8/layout/hProcess9"/>
    <dgm:cxn modelId="{98EC430E-A165-4047-9ABE-32D690F1F956}" type="presParOf" srcId="{98A6C1D0-D518-4B30-99FD-3D5996B2B93C}" destId="{8385C222-FFD0-4EEB-906E-22CBF99C6210}" srcOrd="2" destOrd="0" presId="urn:microsoft.com/office/officeart/2005/8/layout/hProcess9"/>
    <dgm:cxn modelId="{6CC31CF9-0C51-4F0E-8E53-09E0600E09CD}" type="presParOf" srcId="{98A6C1D0-D518-4B30-99FD-3D5996B2B93C}" destId="{513707DD-BCAC-4FD2-AA5F-CF8F07B38395}" srcOrd="3" destOrd="0" presId="urn:microsoft.com/office/officeart/2005/8/layout/hProcess9"/>
    <dgm:cxn modelId="{748DC10E-65AB-4477-B765-1BF173127D17}" type="presParOf" srcId="{98A6C1D0-D518-4B30-99FD-3D5996B2B93C}" destId="{10D0F79B-45DD-41E8-BF3F-F7CD160D17B5}" srcOrd="4" destOrd="0" presId="urn:microsoft.com/office/officeart/2005/8/layout/hProcess9"/>
    <dgm:cxn modelId="{6A7A1C9D-AC2A-4157-B3A5-4B4A332A6B52}" type="presParOf" srcId="{98A6C1D0-D518-4B30-99FD-3D5996B2B93C}" destId="{9E1B43F3-C4E9-4D7A-99A9-FFA7D4EA2F8A}" srcOrd="5" destOrd="0" presId="urn:microsoft.com/office/officeart/2005/8/layout/hProcess9"/>
    <dgm:cxn modelId="{1835D968-3CAB-4D97-A5C6-FEBA942EA0EC}" type="presParOf" srcId="{98A6C1D0-D518-4B30-99FD-3D5996B2B93C}" destId="{9F361B11-9D64-475C-A119-FCB20E1F2126}" srcOrd="6"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BE83702-0AD8-42E3-A446-7ABE932D8BB4}" type="doc">
      <dgm:prSet loTypeId="urn:microsoft.com/office/officeart/2005/8/layout/venn1" loCatId="relationship" qsTypeId="urn:microsoft.com/office/officeart/2005/8/quickstyle/3d4" qsCatId="3D" csTypeId="urn:microsoft.com/office/officeart/2005/8/colors/accent0_3" csCatId="mainScheme" phldr="1"/>
      <dgm:spPr/>
      <dgm:t>
        <a:bodyPr/>
        <a:lstStyle/>
        <a:p>
          <a:endParaRPr lang="ru-RU"/>
        </a:p>
      </dgm:t>
    </dgm:pt>
    <dgm:pt modelId="{F9843A97-E687-49ED-A41A-500E26629B4A}">
      <dgm:prSet/>
      <dgm:spPr>
        <a:solidFill>
          <a:schemeClr val="accent5">
            <a:lumMod val="90000"/>
            <a:alpha val="50000"/>
          </a:schemeClr>
        </a:solidFill>
      </dgm:spPr>
      <dgm:t>
        <a:bodyPr/>
        <a:lstStyle/>
        <a:p>
          <a:pPr rtl="0"/>
          <a:r>
            <a:rPr lang="en-US" baseline="0" dirty="0" smtClean="0"/>
            <a:t>CLR </a:t>
          </a:r>
        </a:p>
        <a:p>
          <a:pPr rtl="0"/>
          <a:r>
            <a:rPr lang="en-US" baseline="0" dirty="0" smtClean="0"/>
            <a:t>(Common Language Runtime)</a:t>
          </a:r>
          <a:endParaRPr lang="ru-RU" dirty="0"/>
        </a:p>
      </dgm:t>
    </dgm:pt>
    <dgm:pt modelId="{AACE44A4-1987-4CEB-A415-750730A343DE}" type="parTrans" cxnId="{4D4E4221-7E12-4358-89BC-231E32539E8A}">
      <dgm:prSet/>
      <dgm:spPr/>
      <dgm:t>
        <a:bodyPr/>
        <a:lstStyle/>
        <a:p>
          <a:endParaRPr lang="ru-RU"/>
        </a:p>
      </dgm:t>
    </dgm:pt>
    <dgm:pt modelId="{DF160CE0-E5BB-4D2B-BFA0-5D22E47442E1}" type="sibTrans" cxnId="{4D4E4221-7E12-4358-89BC-231E32539E8A}">
      <dgm:prSet/>
      <dgm:spPr/>
      <dgm:t>
        <a:bodyPr/>
        <a:lstStyle/>
        <a:p>
          <a:endParaRPr lang="ru-RU"/>
        </a:p>
      </dgm:t>
    </dgm:pt>
    <dgm:pt modelId="{0C967B3A-C6EE-4D62-AB77-1B4140F930D2}">
      <dgm:prSet/>
      <dgm:spPr>
        <a:solidFill>
          <a:schemeClr val="accent5">
            <a:lumMod val="90000"/>
            <a:alpha val="50000"/>
          </a:schemeClr>
        </a:solidFill>
      </dgm:spPr>
      <dgm:t>
        <a:bodyPr/>
        <a:lstStyle/>
        <a:p>
          <a:pPr rtl="0"/>
          <a:r>
            <a:rPr lang="en-US" baseline="0" dirty="0" smtClean="0"/>
            <a:t>ADO.NET (ActiveX Data Objects)</a:t>
          </a:r>
          <a:endParaRPr lang="ru-RU" dirty="0"/>
        </a:p>
      </dgm:t>
    </dgm:pt>
    <dgm:pt modelId="{E1533783-C2E5-4B3A-88BA-1536E767D21F}" type="parTrans" cxnId="{B87A84A9-B3E5-4688-A1A2-48EA5B44FAE6}">
      <dgm:prSet/>
      <dgm:spPr/>
      <dgm:t>
        <a:bodyPr/>
        <a:lstStyle/>
        <a:p>
          <a:endParaRPr lang="ru-RU"/>
        </a:p>
      </dgm:t>
    </dgm:pt>
    <dgm:pt modelId="{A8399D0F-E74F-4F9E-ACE3-1CED5929B2E5}" type="sibTrans" cxnId="{B87A84A9-B3E5-4688-A1A2-48EA5B44FAE6}">
      <dgm:prSet/>
      <dgm:spPr/>
      <dgm:t>
        <a:bodyPr/>
        <a:lstStyle/>
        <a:p>
          <a:endParaRPr lang="ru-RU"/>
        </a:p>
      </dgm:t>
    </dgm:pt>
    <dgm:pt modelId="{F6AFD1FE-3CBA-4673-9347-5C23F341A0FF}">
      <dgm:prSet/>
      <dgm:spPr>
        <a:solidFill>
          <a:schemeClr val="accent5">
            <a:lumMod val="90000"/>
            <a:alpha val="50000"/>
          </a:schemeClr>
        </a:solidFill>
      </dgm:spPr>
      <dgm:t>
        <a:bodyPr/>
        <a:lstStyle/>
        <a:p>
          <a:pPr rtl="0"/>
          <a:r>
            <a:rPr lang="en-US" baseline="0" dirty="0" smtClean="0"/>
            <a:t>IL </a:t>
          </a:r>
        </a:p>
        <a:p>
          <a:pPr rtl="0"/>
          <a:r>
            <a:rPr lang="en-US" baseline="0" dirty="0" smtClean="0"/>
            <a:t>(Microsoft Intermediate Language)</a:t>
          </a:r>
          <a:endParaRPr lang="ru-RU" baseline="0" dirty="0"/>
        </a:p>
      </dgm:t>
    </dgm:pt>
    <dgm:pt modelId="{C2650EFD-383E-4082-BCC4-5185DB9D0D84}" type="parTrans" cxnId="{782E51F4-33FD-4647-8B21-D7E50434E62E}">
      <dgm:prSet/>
      <dgm:spPr/>
      <dgm:t>
        <a:bodyPr/>
        <a:lstStyle/>
        <a:p>
          <a:endParaRPr lang="ru-RU"/>
        </a:p>
      </dgm:t>
    </dgm:pt>
    <dgm:pt modelId="{A133C540-B11E-4D22-B064-35992470372F}" type="sibTrans" cxnId="{782E51F4-33FD-4647-8B21-D7E50434E62E}">
      <dgm:prSet/>
      <dgm:spPr/>
      <dgm:t>
        <a:bodyPr/>
        <a:lstStyle/>
        <a:p>
          <a:endParaRPr lang="ru-RU"/>
        </a:p>
      </dgm:t>
    </dgm:pt>
    <dgm:pt modelId="{87C1EA60-E775-47B7-90B1-6D111E8EC367}" type="pres">
      <dgm:prSet presAssocID="{7BE83702-0AD8-42E3-A446-7ABE932D8BB4}" presName="compositeShape" presStyleCnt="0">
        <dgm:presLayoutVars>
          <dgm:chMax val="7"/>
          <dgm:dir/>
          <dgm:resizeHandles val="exact"/>
        </dgm:presLayoutVars>
      </dgm:prSet>
      <dgm:spPr/>
      <dgm:t>
        <a:bodyPr/>
        <a:lstStyle/>
        <a:p>
          <a:endParaRPr lang="ru-RU"/>
        </a:p>
      </dgm:t>
    </dgm:pt>
    <dgm:pt modelId="{CDFA02FE-DD38-46E3-8EBC-73F11C91B026}" type="pres">
      <dgm:prSet presAssocID="{F9843A97-E687-49ED-A41A-500E26629B4A}" presName="circ1" presStyleLbl="vennNode1" presStyleIdx="0" presStyleCnt="3"/>
      <dgm:spPr/>
      <dgm:t>
        <a:bodyPr/>
        <a:lstStyle/>
        <a:p>
          <a:endParaRPr lang="ru-RU"/>
        </a:p>
      </dgm:t>
    </dgm:pt>
    <dgm:pt modelId="{2B141E8C-596D-417D-8944-979323359F62}" type="pres">
      <dgm:prSet presAssocID="{F9843A97-E687-49ED-A41A-500E26629B4A}" presName="circ1Tx" presStyleLbl="revTx" presStyleIdx="0" presStyleCnt="0">
        <dgm:presLayoutVars>
          <dgm:chMax val="0"/>
          <dgm:chPref val="0"/>
          <dgm:bulletEnabled val="1"/>
        </dgm:presLayoutVars>
      </dgm:prSet>
      <dgm:spPr/>
      <dgm:t>
        <a:bodyPr/>
        <a:lstStyle/>
        <a:p>
          <a:endParaRPr lang="ru-RU"/>
        </a:p>
      </dgm:t>
    </dgm:pt>
    <dgm:pt modelId="{5F59AA71-BF0F-4D2D-8AAC-8C76269E1B7F}" type="pres">
      <dgm:prSet presAssocID="{0C967B3A-C6EE-4D62-AB77-1B4140F930D2}" presName="circ2" presStyleLbl="vennNode1" presStyleIdx="1" presStyleCnt="3"/>
      <dgm:spPr/>
      <dgm:t>
        <a:bodyPr/>
        <a:lstStyle/>
        <a:p>
          <a:endParaRPr lang="ru-RU"/>
        </a:p>
      </dgm:t>
    </dgm:pt>
    <dgm:pt modelId="{EA10EB03-7401-4A0B-8E5B-981FBD52DA5E}" type="pres">
      <dgm:prSet presAssocID="{0C967B3A-C6EE-4D62-AB77-1B4140F930D2}" presName="circ2Tx" presStyleLbl="revTx" presStyleIdx="0" presStyleCnt="0">
        <dgm:presLayoutVars>
          <dgm:chMax val="0"/>
          <dgm:chPref val="0"/>
          <dgm:bulletEnabled val="1"/>
        </dgm:presLayoutVars>
      </dgm:prSet>
      <dgm:spPr/>
      <dgm:t>
        <a:bodyPr/>
        <a:lstStyle/>
        <a:p>
          <a:endParaRPr lang="ru-RU"/>
        </a:p>
      </dgm:t>
    </dgm:pt>
    <dgm:pt modelId="{4D225E4D-889D-4897-A2F8-B0623744EEF4}" type="pres">
      <dgm:prSet presAssocID="{F6AFD1FE-3CBA-4673-9347-5C23F341A0FF}" presName="circ3" presStyleLbl="vennNode1" presStyleIdx="2" presStyleCnt="3"/>
      <dgm:spPr/>
      <dgm:t>
        <a:bodyPr/>
        <a:lstStyle/>
        <a:p>
          <a:endParaRPr lang="ru-RU"/>
        </a:p>
      </dgm:t>
    </dgm:pt>
    <dgm:pt modelId="{E1604FAF-5E1F-4F9D-9419-99078189C348}" type="pres">
      <dgm:prSet presAssocID="{F6AFD1FE-3CBA-4673-9347-5C23F341A0FF}" presName="circ3Tx" presStyleLbl="revTx" presStyleIdx="0" presStyleCnt="0">
        <dgm:presLayoutVars>
          <dgm:chMax val="0"/>
          <dgm:chPref val="0"/>
          <dgm:bulletEnabled val="1"/>
        </dgm:presLayoutVars>
      </dgm:prSet>
      <dgm:spPr/>
      <dgm:t>
        <a:bodyPr/>
        <a:lstStyle/>
        <a:p>
          <a:endParaRPr lang="ru-RU"/>
        </a:p>
      </dgm:t>
    </dgm:pt>
  </dgm:ptLst>
  <dgm:cxnLst>
    <dgm:cxn modelId="{1DFD2186-897C-4BBE-B191-3484F261DF5A}" type="presOf" srcId="{F6AFD1FE-3CBA-4673-9347-5C23F341A0FF}" destId="{4D225E4D-889D-4897-A2F8-B0623744EEF4}" srcOrd="0" destOrd="0" presId="urn:microsoft.com/office/officeart/2005/8/layout/venn1"/>
    <dgm:cxn modelId="{236BB8D7-9409-4A18-A84A-75891C4493AC}" type="presOf" srcId="{F6AFD1FE-3CBA-4673-9347-5C23F341A0FF}" destId="{E1604FAF-5E1F-4F9D-9419-99078189C348}" srcOrd="1" destOrd="0" presId="urn:microsoft.com/office/officeart/2005/8/layout/venn1"/>
    <dgm:cxn modelId="{4D4E4221-7E12-4358-89BC-231E32539E8A}" srcId="{7BE83702-0AD8-42E3-A446-7ABE932D8BB4}" destId="{F9843A97-E687-49ED-A41A-500E26629B4A}" srcOrd="0" destOrd="0" parTransId="{AACE44A4-1987-4CEB-A415-750730A343DE}" sibTransId="{DF160CE0-E5BB-4D2B-BFA0-5D22E47442E1}"/>
    <dgm:cxn modelId="{B87A84A9-B3E5-4688-A1A2-48EA5B44FAE6}" srcId="{7BE83702-0AD8-42E3-A446-7ABE932D8BB4}" destId="{0C967B3A-C6EE-4D62-AB77-1B4140F930D2}" srcOrd="1" destOrd="0" parTransId="{E1533783-C2E5-4B3A-88BA-1536E767D21F}" sibTransId="{A8399D0F-E74F-4F9E-ACE3-1CED5929B2E5}"/>
    <dgm:cxn modelId="{53C82707-EC1E-488E-8F5D-3AA125143CBE}" type="presOf" srcId="{7BE83702-0AD8-42E3-A446-7ABE932D8BB4}" destId="{87C1EA60-E775-47B7-90B1-6D111E8EC367}" srcOrd="0" destOrd="0" presId="urn:microsoft.com/office/officeart/2005/8/layout/venn1"/>
    <dgm:cxn modelId="{225C0D35-7766-42A3-9862-FC4A6D9145B7}" type="presOf" srcId="{0C967B3A-C6EE-4D62-AB77-1B4140F930D2}" destId="{EA10EB03-7401-4A0B-8E5B-981FBD52DA5E}" srcOrd="1" destOrd="0" presId="urn:microsoft.com/office/officeart/2005/8/layout/venn1"/>
    <dgm:cxn modelId="{C026E963-C77D-4BE8-8F40-2C8CF5670FF5}" type="presOf" srcId="{F9843A97-E687-49ED-A41A-500E26629B4A}" destId="{2B141E8C-596D-417D-8944-979323359F62}" srcOrd="1" destOrd="0" presId="urn:microsoft.com/office/officeart/2005/8/layout/venn1"/>
    <dgm:cxn modelId="{90C75189-0062-4C60-9151-60AFC8F24A22}" type="presOf" srcId="{F9843A97-E687-49ED-A41A-500E26629B4A}" destId="{CDFA02FE-DD38-46E3-8EBC-73F11C91B026}" srcOrd="0" destOrd="0" presId="urn:microsoft.com/office/officeart/2005/8/layout/venn1"/>
    <dgm:cxn modelId="{24EE06C4-1365-4C6C-8AD4-639E514DACF0}" type="presOf" srcId="{0C967B3A-C6EE-4D62-AB77-1B4140F930D2}" destId="{5F59AA71-BF0F-4D2D-8AAC-8C76269E1B7F}" srcOrd="0" destOrd="0" presId="urn:microsoft.com/office/officeart/2005/8/layout/venn1"/>
    <dgm:cxn modelId="{782E51F4-33FD-4647-8B21-D7E50434E62E}" srcId="{7BE83702-0AD8-42E3-A446-7ABE932D8BB4}" destId="{F6AFD1FE-3CBA-4673-9347-5C23F341A0FF}" srcOrd="2" destOrd="0" parTransId="{C2650EFD-383E-4082-BCC4-5185DB9D0D84}" sibTransId="{A133C540-B11E-4D22-B064-35992470372F}"/>
    <dgm:cxn modelId="{94C3213F-BEBF-40BC-BC2E-ACA0926F15F9}" type="presParOf" srcId="{87C1EA60-E775-47B7-90B1-6D111E8EC367}" destId="{CDFA02FE-DD38-46E3-8EBC-73F11C91B026}" srcOrd="0" destOrd="0" presId="urn:microsoft.com/office/officeart/2005/8/layout/venn1"/>
    <dgm:cxn modelId="{B3879CF4-A35B-4957-9DAA-886B6FFC8494}" type="presParOf" srcId="{87C1EA60-E775-47B7-90B1-6D111E8EC367}" destId="{2B141E8C-596D-417D-8944-979323359F62}" srcOrd="1" destOrd="0" presId="urn:microsoft.com/office/officeart/2005/8/layout/venn1"/>
    <dgm:cxn modelId="{BC5E253D-F487-4BC6-A27E-4E350C829024}" type="presParOf" srcId="{87C1EA60-E775-47B7-90B1-6D111E8EC367}" destId="{5F59AA71-BF0F-4D2D-8AAC-8C76269E1B7F}" srcOrd="2" destOrd="0" presId="urn:microsoft.com/office/officeart/2005/8/layout/venn1"/>
    <dgm:cxn modelId="{B60CACB5-F174-400A-A1DC-33E421A1704E}" type="presParOf" srcId="{87C1EA60-E775-47B7-90B1-6D111E8EC367}" destId="{EA10EB03-7401-4A0B-8E5B-981FBD52DA5E}" srcOrd="3" destOrd="0" presId="urn:microsoft.com/office/officeart/2005/8/layout/venn1"/>
    <dgm:cxn modelId="{E7BC9BFA-5467-4D2E-8316-01AAEA45B8CC}" type="presParOf" srcId="{87C1EA60-E775-47B7-90B1-6D111E8EC367}" destId="{4D225E4D-889D-4897-A2F8-B0623744EEF4}" srcOrd="4" destOrd="0" presId="urn:microsoft.com/office/officeart/2005/8/layout/venn1"/>
    <dgm:cxn modelId="{23716C15-3291-4DC8-88BE-A72E9BF27025}" type="presParOf" srcId="{87C1EA60-E775-47B7-90B1-6D111E8EC367}" destId="{E1604FAF-5E1F-4F9D-9419-99078189C348}" srcOrd="5" destOrd="0" presId="urn:microsoft.com/office/officeart/2005/8/layout/ven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B6EED7-EF2A-4903-BA4F-09FFDB8D00BB}">
      <dsp:nvSpPr>
        <dsp:cNvPr id="0" name=""/>
        <dsp:cNvSpPr/>
      </dsp:nvSpPr>
      <dsp:spPr>
        <a:xfrm>
          <a:off x="2958783" y="1269"/>
          <a:ext cx="1896215" cy="1896215"/>
        </a:xfrm>
        <a:prstGeom prst="ellipse">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7940" tIns="27940" rIns="27940" bIns="27940" numCol="1" spcCol="1270" anchor="ctr" anchorCtr="0">
          <a:noAutofit/>
        </a:bodyPr>
        <a:lstStyle/>
        <a:p>
          <a:pPr lvl="0" algn="ctr" defTabSz="977900">
            <a:lnSpc>
              <a:spcPct val="90000"/>
            </a:lnSpc>
            <a:spcBef>
              <a:spcPct val="0"/>
            </a:spcBef>
            <a:spcAft>
              <a:spcPct val="35000"/>
            </a:spcAft>
          </a:pPr>
          <a:r>
            <a:rPr lang="en-US" sz="2200" kern="1200" dirty="0" smtClean="0"/>
            <a:t>Services</a:t>
          </a:r>
          <a:endParaRPr lang="ru-RU" sz="2200" kern="1200" dirty="0"/>
        </a:p>
      </dsp:txBody>
      <dsp:txXfrm>
        <a:off x="3236477" y="278963"/>
        <a:ext cx="1340827" cy="1340827"/>
      </dsp:txXfrm>
    </dsp:sp>
    <dsp:sp modelId="{D754563D-2B2A-4B57-A114-BCB72D541DF5}">
      <dsp:nvSpPr>
        <dsp:cNvPr id="0" name=""/>
        <dsp:cNvSpPr/>
      </dsp:nvSpPr>
      <dsp:spPr>
        <a:xfrm rot="2160000">
          <a:off x="4795063" y="1457794"/>
          <a:ext cx="504052" cy="639972"/>
        </a:xfrm>
        <a:prstGeom prst="rightArrow">
          <a:avLst>
            <a:gd name="adj1" fmla="val 60000"/>
            <a:gd name="adj2" fmla="val 50000"/>
          </a:avLst>
        </a:prstGeom>
        <a:solidFill>
          <a:schemeClr val="dk2">
            <a:tint val="60000"/>
            <a:hueOff val="0"/>
            <a:satOff val="0"/>
            <a:lumOff val="0"/>
            <a:alphaOff val="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800100">
            <a:lnSpc>
              <a:spcPct val="90000"/>
            </a:lnSpc>
            <a:spcBef>
              <a:spcPct val="0"/>
            </a:spcBef>
            <a:spcAft>
              <a:spcPct val="35000"/>
            </a:spcAft>
          </a:pPr>
          <a:endParaRPr lang="ru-RU" sz="1800" kern="1200"/>
        </a:p>
      </dsp:txBody>
      <dsp:txXfrm>
        <a:off x="4809503" y="1541347"/>
        <a:ext cx="352836" cy="383984"/>
      </dsp:txXfrm>
    </dsp:sp>
    <dsp:sp modelId="{DDFD0797-E3F1-424A-B8B9-EEF988CE439F}">
      <dsp:nvSpPr>
        <dsp:cNvPr id="0" name=""/>
        <dsp:cNvSpPr/>
      </dsp:nvSpPr>
      <dsp:spPr>
        <a:xfrm>
          <a:off x="5262263" y="1674846"/>
          <a:ext cx="1896215" cy="1896215"/>
        </a:xfrm>
        <a:prstGeom prst="ellipse">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7940" tIns="27940" rIns="27940" bIns="27940" numCol="1" spcCol="1270" anchor="ctr" anchorCtr="0">
          <a:noAutofit/>
        </a:bodyPr>
        <a:lstStyle/>
        <a:p>
          <a:pPr lvl="0" algn="ctr" defTabSz="977900">
            <a:lnSpc>
              <a:spcPct val="90000"/>
            </a:lnSpc>
            <a:spcBef>
              <a:spcPct val="0"/>
            </a:spcBef>
            <a:spcAft>
              <a:spcPct val="35000"/>
            </a:spcAft>
          </a:pPr>
          <a:r>
            <a:rPr lang="en-US" sz="2200" kern="1200" dirty="0" smtClean="0"/>
            <a:t>Windows</a:t>
          </a:r>
          <a:endParaRPr lang="ru-RU" sz="2200" kern="1200" dirty="0"/>
        </a:p>
      </dsp:txBody>
      <dsp:txXfrm>
        <a:off x="5539957" y="1952540"/>
        <a:ext cx="1340827" cy="1340827"/>
      </dsp:txXfrm>
    </dsp:sp>
    <dsp:sp modelId="{022DC6AA-6E1C-40BB-A1C3-014D9ECA4EEE}">
      <dsp:nvSpPr>
        <dsp:cNvPr id="0" name=""/>
        <dsp:cNvSpPr/>
      </dsp:nvSpPr>
      <dsp:spPr>
        <a:xfrm rot="6480000">
          <a:off x="5522827" y="3643352"/>
          <a:ext cx="504052" cy="639972"/>
        </a:xfrm>
        <a:prstGeom prst="rightArrow">
          <a:avLst>
            <a:gd name="adj1" fmla="val 60000"/>
            <a:gd name="adj2" fmla="val 50000"/>
          </a:avLst>
        </a:prstGeom>
        <a:solidFill>
          <a:schemeClr val="dk2">
            <a:tint val="60000"/>
            <a:hueOff val="0"/>
            <a:satOff val="0"/>
            <a:lumOff val="0"/>
            <a:alphaOff val="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800100">
            <a:lnSpc>
              <a:spcPct val="90000"/>
            </a:lnSpc>
            <a:spcBef>
              <a:spcPct val="0"/>
            </a:spcBef>
            <a:spcAft>
              <a:spcPct val="35000"/>
            </a:spcAft>
          </a:pPr>
          <a:endParaRPr lang="ru-RU" sz="1800" kern="1200"/>
        </a:p>
      </dsp:txBody>
      <dsp:txXfrm rot="10800000">
        <a:off x="5621799" y="3699439"/>
        <a:ext cx="352836" cy="383984"/>
      </dsp:txXfrm>
    </dsp:sp>
    <dsp:sp modelId="{B44D79DB-FE15-4700-9EF5-F808A34A1627}">
      <dsp:nvSpPr>
        <dsp:cNvPr id="0" name=""/>
        <dsp:cNvSpPr/>
      </dsp:nvSpPr>
      <dsp:spPr>
        <a:xfrm>
          <a:off x="4382412" y="4382750"/>
          <a:ext cx="1896215" cy="1896215"/>
        </a:xfrm>
        <a:prstGeom prst="ellipse">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7940" tIns="27940" rIns="27940" bIns="27940" numCol="1" spcCol="1270" anchor="ctr" anchorCtr="0">
          <a:noAutofit/>
        </a:bodyPr>
        <a:lstStyle/>
        <a:p>
          <a:pPr lvl="0" algn="ctr" defTabSz="977900">
            <a:lnSpc>
              <a:spcPct val="90000"/>
            </a:lnSpc>
            <a:spcBef>
              <a:spcPct val="0"/>
            </a:spcBef>
            <a:spcAft>
              <a:spcPct val="35000"/>
            </a:spcAft>
          </a:pPr>
          <a:r>
            <a:rPr lang="en-US" sz="2200" kern="1200" dirty="0" smtClean="0"/>
            <a:t>Web</a:t>
          </a:r>
          <a:endParaRPr lang="ru-RU" sz="2200" kern="1200" dirty="0"/>
        </a:p>
      </dsp:txBody>
      <dsp:txXfrm>
        <a:off x="4660106" y="4660444"/>
        <a:ext cx="1340827" cy="1340827"/>
      </dsp:txXfrm>
    </dsp:sp>
    <dsp:sp modelId="{51C01EB9-761A-44D1-B550-3A82F732522C}">
      <dsp:nvSpPr>
        <dsp:cNvPr id="0" name=""/>
        <dsp:cNvSpPr/>
      </dsp:nvSpPr>
      <dsp:spPr>
        <a:xfrm rot="10800000">
          <a:off x="3669130" y="5010872"/>
          <a:ext cx="504052" cy="639972"/>
        </a:xfrm>
        <a:prstGeom prst="rightArrow">
          <a:avLst>
            <a:gd name="adj1" fmla="val 60000"/>
            <a:gd name="adj2" fmla="val 50000"/>
          </a:avLst>
        </a:prstGeom>
        <a:solidFill>
          <a:schemeClr val="dk2">
            <a:tint val="60000"/>
            <a:hueOff val="0"/>
            <a:satOff val="0"/>
            <a:lumOff val="0"/>
            <a:alphaOff val="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800100">
            <a:lnSpc>
              <a:spcPct val="90000"/>
            </a:lnSpc>
            <a:spcBef>
              <a:spcPct val="0"/>
            </a:spcBef>
            <a:spcAft>
              <a:spcPct val="35000"/>
            </a:spcAft>
          </a:pPr>
          <a:endParaRPr lang="ru-RU" sz="1800" kern="1200"/>
        </a:p>
      </dsp:txBody>
      <dsp:txXfrm rot="10800000">
        <a:off x="3820346" y="5138866"/>
        <a:ext cx="352836" cy="383984"/>
      </dsp:txXfrm>
    </dsp:sp>
    <dsp:sp modelId="{81E24D5E-D28E-45CD-9D33-C4DD98A44D35}">
      <dsp:nvSpPr>
        <dsp:cNvPr id="0" name=""/>
        <dsp:cNvSpPr/>
      </dsp:nvSpPr>
      <dsp:spPr>
        <a:xfrm>
          <a:off x="1535153" y="4382750"/>
          <a:ext cx="1896215" cy="1896215"/>
        </a:xfrm>
        <a:prstGeom prst="ellipse">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7940" tIns="27940" rIns="27940" bIns="27940" numCol="1" spcCol="1270" anchor="ctr" anchorCtr="0">
          <a:noAutofit/>
        </a:bodyPr>
        <a:lstStyle/>
        <a:p>
          <a:pPr lvl="0" algn="ctr" defTabSz="977900">
            <a:lnSpc>
              <a:spcPct val="90000"/>
            </a:lnSpc>
            <a:spcBef>
              <a:spcPct val="0"/>
            </a:spcBef>
            <a:spcAft>
              <a:spcPct val="35000"/>
            </a:spcAft>
          </a:pPr>
          <a:r>
            <a:rPr lang="en-US" sz="2200" kern="1200" dirty="0" smtClean="0"/>
            <a:t>Office</a:t>
          </a:r>
          <a:endParaRPr lang="ru-RU" sz="2200" kern="1200" dirty="0"/>
        </a:p>
      </dsp:txBody>
      <dsp:txXfrm>
        <a:off x="1812847" y="4660444"/>
        <a:ext cx="1340827" cy="1340827"/>
      </dsp:txXfrm>
    </dsp:sp>
    <dsp:sp modelId="{ED1FD04D-0A68-4C4B-8453-DFBE91061167}">
      <dsp:nvSpPr>
        <dsp:cNvPr id="0" name=""/>
        <dsp:cNvSpPr/>
      </dsp:nvSpPr>
      <dsp:spPr>
        <a:xfrm rot="15120000">
          <a:off x="1795717" y="3670487"/>
          <a:ext cx="504052" cy="639972"/>
        </a:xfrm>
        <a:prstGeom prst="rightArrow">
          <a:avLst>
            <a:gd name="adj1" fmla="val 60000"/>
            <a:gd name="adj2" fmla="val 50000"/>
          </a:avLst>
        </a:prstGeom>
        <a:solidFill>
          <a:schemeClr val="dk2">
            <a:tint val="60000"/>
            <a:hueOff val="0"/>
            <a:satOff val="0"/>
            <a:lumOff val="0"/>
            <a:alphaOff val="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800100">
            <a:lnSpc>
              <a:spcPct val="90000"/>
            </a:lnSpc>
            <a:spcBef>
              <a:spcPct val="0"/>
            </a:spcBef>
            <a:spcAft>
              <a:spcPct val="35000"/>
            </a:spcAft>
          </a:pPr>
          <a:endParaRPr lang="ru-RU" sz="1800" kern="1200"/>
        </a:p>
      </dsp:txBody>
      <dsp:txXfrm rot="10800000">
        <a:off x="1894689" y="3870388"/>
        <a:ext cx="352836" cy="383984"/>
      </dsp:txXfrm>
    </dsp:sp>
    <dsp:sp modelId="{56F96304-59EF-48EC-8A6E-CEB1C9342D9F}">
      <dsp:nvSpPr>
        <dsp:cNvPr id="0" name=""/>
        <dsp:cNvSpPr/>
      </dsp:nvSpPr>
      <dsp:spPr>
        <a:xfrm>
          <a:off x="655302" y="1674846"/>
          <a:ext cx="1896215" cy="1896215"/>
        </a:xfrm>
        <a:prstGeom prst="ellipse">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7940" tIns="27940" rIns="27940" bIns="27940" numCol="1" spcCol="1270" anchor="ctr" anchorCtr="0">
          <a:noAutofit/>
        </a:bodyPr>
        <a:lstStyle/>
        <a:p>
          <a:pPr lvl="0" algn="ctr" defTabSz="977900">
            <a:lnSpc>
              <a:spcPct val="90000"/>
            </a:lnSpc>
            <a:spcBef>
              <a:spcPct val="0"/>
            </a:spcBef>
            <a:spcAft>
              <a:spcPct val="35000"/>
            </a:spcAft>
          </a:pPr>
          <a:r>
            <a:rPr lang="en-US" sz="2200" kern="1200" dirty="0" smtClean="0"/>
            <a:t>Mobile</a:t>
          </a:r>
          <a:endParaRPr lang="ru-RU" sz="2200" kern="1200" dirty="0"/>
        </a:p>
      </dsp:txBody>
      <dsp:txXfrm>
        <a:off x="932996" y="1952540"/>
        <a:ext cx="1340827" cy="1340827"/>
      </dsp:txXfrm>
    </dsp:sp>
    <dsp:sp modelId="{1FD97C34-902A-4A20-912E-47516713F2B2}">
      <dsp:nvSpPr>
        <dsp:cNvPr id="0" name=""/>
        <dsp:cNvSpPr/>
      </dsp:nvSpPr>
      <dsp:spPr>
        <a:xfrm rot="19440000">
          <a:off x="2491583" y="1474564"/>
          <a:ext cx="504052" cy="639972"/>
        </a:xfrm>
        <a:prstGeom prst="rightArrow">
          <a:avLst>
            <a:gd name="adj1" fmla="val 60000"/>
            <a:gd name="adj2" fmla="val 50000"/>
          </a:avLst>
        </a:prstGeom>
        <a:solidFill>
          <a:schemeClr val="dk2">
            <a:tint val="60000"/>
            <a:hueOff val="0"/>
            <a:satOff val="0"/>
            <a:lumOff val="0"/>
            <a:alphaOff val="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800100">
            <a:lnSpc>
              <a:spcPct val="90000"/>
            </a:lnSpc>
            <a:spcBef>
              <a:spcPct val="0"/>
            </a:spcBef>
            <a:spcAft>
              <a:spcPct val="35000"/>
            </a:spcAft>
          </a:pPr>
          <a:endParaRPr lang="ru-RU" sz="1800" kern="1200"/>
        </a:p>
      </dsp:txBody>
      <dsp:txXfrm>
        <a:off x="2506023" y="1646999"/>
        <a:ext cx="352836" cy="38398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233583-7EC4-4494-A0E3-C9B85F9E52C5}">
      <dsp:nvSpPr>
        <dsp:cNvPr id="0" name=""/>
        <dsp:cNvSpPr/>
      </dsp:nvSpPr>
      <dsp:spPr>
        <a:xfrm>
          <a:off x="610794" y="0"/>
          <a:ext cx="6922342" cy="5572164"/>
        </a:xfrm>
        <a:prstGeom prst="rightArrow">
          <a:avLst/>
        </a:prstGeom>
        <a:solidFill>
          <a:schemeClr val="dk2">
            <a:tint val="40000"/>
            <a:hueOff val="0"/>
            <a:satOff val="0"/>
            <a:lumOff val="0"/>
            <a:alphaOff val="0"/>
          </a:schemeClr>
        </a:solidFill>
        <a:ln>
          <a:noFill/>
        </a:ln>
        <a:effectLst/>
        <a:sp3d z="-227350" prstMaterial="matte"/>
      </dsp:spPr>
      <dsp:style>
        <a:lnRef idx="0">
          <a:scrgbClr r="0" g="0" b="0"/>
        </a:lnRef>
        <a:fillRef idx="1">
          <a:scrgbClr r="0" g="0" b="0"/>
        </a:fillRef>
        <a:effectRef idx="0">
          <a:scrgbClr r="0" g="0" b="0"/>
        </a:effectRef>
        <a:fontRef idx="minor"/>
      </dsp:style>
    </dsp:sp>
    <dsp:sp modelId="{6EE519CB-4EBA-481E-9BCE-5A96F996BDFE}">
      <dsp:nvSpPr>
        <dsp:cNvPr id="0" name=""/>
        <dsp:cNvSpPr/>
      </dsp:nvSpPr>
      <dsp:spPr>
        <a:xfrm>
          <a:off x="4075" y="1671649"/>
          <a:ext cx="1960428" cy="2228865"/>
        </a:xfrm>
        <a:prstGeom prst="roundRect">
          <a:avLst/>
        </a:prstGeom>
        <a:solidFill>
          <a:schemeClr val="dk2">
            <a:hueOff val="0"/>
            <a:satOff val="0"/>
            <a:lumOff val="0"/>
            <a:alphaOff val="0"/>
          </a:schemeClr>
        </a:solidFill>
        <a:ln>
          <a:noFill/>
        </a:ln>
        <a:effectLst>
          <a:outerShdw blurRad="40000" dist="23000" dir="5400000" rotWithShape="0">
            <a:srgbClr val="000000">
              <a:alpha val="35000"/>
            </a:srgbClr>
          </a:outerShdw>
        </a:effectLst>
        <a:scene3d>
          <a:camera prst="perspectiveRelaxed">
            <a:rot lat="20400000" lon="20400000" rev="1577324"/>
          </a:camera>
          <a:lightRig rig="soft" dir="t"/>
          <a:backdrop>
            <a:anchor x="0" y="0" z="-210000"/>
            <a:norm dx="0" dy="0" dz="914400"/>
            <a:up dx="0" dy="914400" dz="0"/>
          </a:backdrop>
        </a:scene3d>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83820" tIns="83820" rIns="83820" bIns="83820" numCol="1" spcCol="1270" anchor="ctr" anchorCtr="0">
          <a:noAutofit/>
          <a:sp3d extrusionH="28000" prstMaterial="matte"/>
        </a:bodyPr>
        <a:lstStyle/>
        <a:p>
          <a:pPr lvl="0" algn="ctr" defTabSz="977900" rtl="0">
            <a:lnSpc>
              <a:spcPct val="90000"/>
            </a:lnSpc>
            <a:spcBef>
              <a:spcPct val="0"/>
            </a:spcBef>
            <a:spcAft>
              <a:spcPct val="35000"/>
            </a:spcAft>
          </a:pPr>
          <a:r>
            <a:rPr lang="en-US" sz="2200" kern="1200" baseline="0" dirty="0" smtClean="0"/>
            <a:t>COM</a:t>
          </a:r>
          <a:endParaRPr lang="ru-RU" sz="2200" kern="1200" dirty="0"/>
        </a:p>
      </dsp:txBody>
      <dsp:txXfrm>
        <a:off x="99775" y="1767349"/>
        <a:ext cx="1769028" cy="2037465"/>
      </dsp:txXfrm>
    </dsp:sp>
    <dsp:sp modelId="{8385C222-FFD0-4EEB-906E-22CBF99C6210}">
      <dsp:nvSpPr>
        <dsp:cNvPr id="0" name=""/>
        <dsp:cNvSpPr/>
      </dsp:nvSpPr>
      <dsp:spPr>
        <a:xfrm>
          <a:off x="2062526" y="1671649"/>
          <a:ext cx="1960428" cy="2228865"/>
        </a:xfrm>
        <a:prstGeom prst="roundRect">
          <a:avLst/>
        </a:prstGeom>
        <a:solidFill>
          <a:schemeClr val="dk2">
            <a:hueOff val="0"/>
            <a:satOff val="0"/>
            <a:lumOff val="0"/>
            <a:alphaOff val="0"/>
          </a:schemeClr>
        </a:solidFill>
        <a:ln>
          <a:noFill/>
        </a:ln>
        <a:effectLst>
          <a:outerShdw blurRad="40000" dist="23000" dir="5400000" rotWithShape="0">
            <a:srgbClr val="000000">
              <a:alpha val="35000"/>
            </a:srgbClr>
          </a:outerShdw>
        </a:effectLst>
        <a:scene3d>
          <a:camera prst="perspectiveRelaxed">
            <a:rot lat="20400000" lon="20400000" rev="1577324"/>
          </a:camera>
          <a:lightRig rig="soft" dir="t"/>
          <a:backdrop>
            <a:anchor x="0" y="0" z="-210000"/>
            <a:norm dx="0" dy="0" dz="914400"/>
            <a:up dx="0" dy="914400" dz="0"/>
          </a:backdrop>
        </a:scene3d>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83820" tIns="83820" rIns="83820" bIns="83820" numCol="1" spcCol="1270" anchor="ctr" anchorCtr="0">
          <a:noAutofit/>
          <a:sp3d extrusionH="28000" prstMaterial="matte"/>
        </a:bodyPr>
        <a:lstStyle/>
        <a:p>
          <a:pPr lvl="0" algn="ctr" defTabSz="977900" rtl="0">
            <a:lnSpc>
              <a:spcPct val="90000"/>
            </a:lnSpc>
            <a:spcBef>
              <a:spcPct val="0"/>
            </a:spcBef>
            <a:spcAft>
              <a:spcPct val="35000"/>
            </a:spcAft>
          </a:pPr>
          <a:r>
            <a:rPr lang="en-US" sz="2200" kern="1200" baseline="0" dirty="0" smtClean="0"/>
            <a:t>XML</a:t>
          </a:r>
          <a:endParaRPr lang="ru-RU" sz="2200" kern="1200" dirty="0"/>
        </a:p>
      </dsp:txBody>
      <dsp:txXfrm>
        <a:off x="2158226" y="1767349"/>
        <a:ext cx="1769028" cy="2037465"/>
      </dsp:txXfrm>
    </dsp:sp>
    <dsp:sp modelId="{10D0F79B-45DD-41E8-BF3F-F7CD160D17B5}">
      <dsp:nvSpPr>
        <dsp:cNvPr id="0" name=""/>
        <dsp:cNvSpPr/>
      </dsp:nvSpPr>
      <dsp:spPr>
        <a:xfrm>
          <a:off x="4120976" y="1671649"/>
          <a:ext cx="1960428" cy="2228865"/>
        </a:xfrm>
        <a:prstGeom prst="roundRect">
          <a:avLst/>
        </a:prstGeom>
        <a:solidFill>
          <a:schemeClr val="dk2">
            <a:hueOff val="0"/>
            <a:satOff val="0"/>
            <a:lumOff val="0"/>
            <a:alphaOff val="0"/>
          </a:schemeClr>
        </a:solidFill>
        <a:ln>
          <a:noFill/>
        </a:ln>
        <a:effectLst>
          <a:outerShdw blurRad="40000" dist="23000" dir="5400000" rotWithShape="0">
            <a:srgbClr val="000000">
              <a:alpha val="35000"/>
            </a:srgbClr>
          </a:outerShdw>
        </a:effectLst>
        <a:scene3d>
          <a:camera prst="perspectiveRelaxed">
            <a:rot lat="20400000" lon="20400000" rev="1577324"/>
          </a:camera>
          <a:lightRig rig="soft" dir="t"/>
          <a:backdrop>
            <a:anchor x="0" y="0" z="-210000"/>
            <a:norm dx="0" dy="0" dz="914400"/>
            <a:up dx="0" dy="914400" dz="0"/>
          </a:backdrop>
        </a:scene3d>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83820" tIns="83820" rIns="83820" bIns="83820" numCol="1" spcCol="1270" anchor="ctr" anchorCtr="0">
          <a:noAutofit/>
          <a:sp3d extrusionH="28000" prstMaterial="matte"/>
        </a:bodyPr>
        <a:lstStyle/>
        <a:p>
          <a:pPr lvl="0" algn="ctr" defTabSz="977900" rtl="0">
            <a:lnSpc>
              <a:spcPct val="90000"/>
            </a:lnSpc>
            <a:spcBef>
              <a:spcPct val="0"/>
            </a:spcBef>
            <a:spcAft>
              <a:spcPct val="35000"/>
            </a:spcAft>
          </a:pPr>
          <a:r>
            <a:rPr lang="en-US" sz="2200" kern="1200" baseline="0" dirty="0" smtClean="0"/>
            <a:t>Java</a:t>
          </a:r>
          <a:endParaRPr lang="ru-RU" sz="2200" kern="1200" dirty="0"/>
        </a:p>
      </dsp:txBody>
      <dsp:txXfrm>
        <a:off x="4216676" y="1767349"/>
        <a:ext cx="1769028" cy="2037465"/>
      </dsp:txXfrm>
    </dsp:sp>
    <dsp:sp modelId="{9F361B11-9D64-475C-A119-FCB20E1F2126}">
      <dsp:nvSpPr>
        <dsp:cNvPr id="0" name=""/>
        <dsp:cNvSpPr/>
      </dsp:nvSpPr>
      <dsp:spPr>
        <a:xfrm>
          <a:off x="6179427" y="1671649"/>
          <a:ext cx="1960428" cy="2228865"/>
        </a:xfrm>
        <a:prstGeom prst="roundRect">
          <a:avLst/>
        </a:prstGeom>
        <a:solidFill>
          <a:schemeClr val="dk2">
            <a:hueOff val="0"/>
            <a:satOff val="0"/>
            <a:lumOff val="0"/>
            <a:alphaOff val="0"/>
          </a:schemeClr>
        </a:solidFill>
        <a:ln>
          <a:noFill/>
        </a:ln>
        <a:effectLst>
          <a:outerShdw blurRad="40000" dist="23000" dir="5400000" rotWithShape="0">
            <a:srgbClr val="000000">
              <a:alpha val="35000"/>
            </a:srgbClr>
          </a:outerShdw>
        </a:effectLst>
        <a:scene3d>
          <a:camera prst="perspectiveRelaxed">
            <a:rot lat="20400000" lon="20400000" rev="1577324"/>
          </a:camera>
          <a:lightRig rig="soft" dir="t"/>
          <a:backdrop>
            <a:anchor x="0" y="0" z="-210000"/>
            <a:norm dx="0" dy="0" dz="914400"/>
            <a:up dx="0" dy="914400" dz="0"/>
          </a:backdrop>
        </a:scene3d>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83820" tIns="83820" rIns="83820" bIns="83820" numCol="1" spcCol="1270" anchor="ctr" anchorCtr="0">
          <a:noAutofit/>
          <a:sp3d extrusionH="28000" prstMaterial="matte"/>
        </a:bodyPr>
        <a:lstStyle/>
        <a:p>
          <a:pPr lvl="0" algn="ctr" defTabSz="977900" rtl="0">
            <a:lnSpc>
              <a:spcPct val="90000"/>
            </a:lnSpc>
            <a:spcBef>
              <a:spcPct val="0"/>
            </a:spcBef>
            <a:spcAft>
              <a:spcPct val="35000"/>
            </a:spcAft>
          </a:pPr>
          <a:r>
            <a:rPr lang="en-US" sz="2200" kern="1200" baseline="0" dirty="0" smtClean="0"/>
            <a:t>Next Generation Web Services</a:t>
          </a:r>
          <a:endParaRPr lang="ru-RU" sz="2200" kern="1200" baseline="0" dirty="0"/>
        </a:p>
      </dsp:txBody>
      <dsp:txXfrm>
        <a:off x="6275127" y="1767349"/>
        <a:ext cx="1769028" cy="203746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FA02FE-DD38-46E3-8EBC-73F11C91B026}">
      <dsp:nvSpPr>
        <dsp:cNvPr id="0" name=""/>
        <dsp:cNvSpPr/>
      </dsp:nvSpPr>
      <dsp:spPr>
        <a:xfrm>
          <a:off x="2461655" y="65607"/>
          <a:ext cx="3149150" cy="3149150"/>
        </a:xfrm>
        <a:prstGeom prst="ellipse">
          <a:avLst/>
        </a:prstGeom>
        <a:solidFill>
          <a:schemeClr val="accent5">
            <a:lumMod val="90000"/>
            <a:alpha val="50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lvl="0" algn="ctr" defTabSz="977900" rtl="0">
            <a:lnSpc>
              <a:spcPct val="90000"/>
            </a:lnSpc>
            <a:spcBef>
              <a:spcPct val="0"/>
            </a:spcBef>
            <a:spcAft>
              <a:spcPct val="35000"/>
            </a:spcAft>
          </a:pPr>
          <a:r>
            <a:rPr lang="en-US" sz="2200" kern="1200" baseline="0" dirty="0" smtClean="0"/>
            <a:t>CLR </a:t>
          </a:r>
        </a:p>
        <a:p>
          <a:pPr lvl="0" algn="ctr" defTabSz="977900" rtl="0">
            <a:lnSpc>
              <a:spcPct val="90000"/>
            </a:lnSpc>
            <a:spcBef>
              <a:spcPct val="0"/>
            </a:spcBef>
            <a:spcAft>
              <a:spcPct val="35000"/>
            </a:spcAft>
          </a:pPr>
          <a:r>
            <a:rPr lang="en-US" sz="2200" kern="1200" baseline="0" dirty="0" smtClean="0"/>
            <a:t>(Common Language Runtime)</a:t>
          </a:r>
          <a:endParaRPr lang="ru-RU" sz="2200" kern="1200" dirty="0"/>
        </a:p>
      </dsp:txBody>
      <dsp:txXfrm>
        <a:off x="2881542" y="616708"/>
        <a:ext cx="2309376" cy="1417117"/>
      </dsp:txXfrm>
    </dsp:sp>
    <dsp:sp modelId="{5F59AA71-BF0F-4D2D-8AAC-8C76269E1B7F}">
      <dsp:nvSpPr>
        <dsp:cNvPr id="0" name=""/>
        <dsp:cNvSpPr/>
      </dsp:nvSpPr>
      <dsp:spPr>
        <a:xfrm>
          <a:off x="3597974" y="2033826"/>
          <a:ext cx="3149150" cy="3149150"/>
        </a:xfrm>
        <a:prstGeom prst="ellipse">
          <a:avLst/>
        </a:prstGeom>
        <a:solidFill>
          <a:schemeClr val="accent5">
            <a:lumMod val="90000"/>
            <a:alpha val="50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lvl="0" algn="ctr" defTabSz="977900" rtl="0">
            <a:lnSpc>
              <a:spcPct val="90000"/>
            </a:lnSpc>
            <a:spcBef>
              <a:spcPct val="0"/>
            </a:spcBef>
            <a:spcAft>
              <a:spcPct val="35000"/>
            </a:spcAft>
          </a:pPr>
          <a:r>
            <a:rPr lang="en-US" sz="2200" kern="1200" baseline="0" dirty="0" smtClean="0"/>
            <a:t>ADO.NET (ActiveX Data Objects)</a:t>
          </a:r>
          <a:endParaRPr lang="ru-RU" sz="2200" kern="1200" dirty="0"/>
        </a:p>
      </dsp:txBody>
      <dsp:txXfrm>
        <a:off x="4561089" y="2847356"/>
        <a:ext cx="1889490" cy="1732032"/>
      </dsp:txXfrm>
    </dsp:sp>
    <dsp:sp modelId="{4D225E4D-889D-4897-A2F8-B0623744EEF4}">
      <dsp:nvSpPr>
        <dsp:cNvPr id="0" name=""/>
        <dsp:cNvSpPr/>
      </dsp:nvSpPr>
      <dsp:spPr>
        <a:xfrm>
          <a:off x="1325337" y="2033826"/>
          <a:ext cx="3149150" cy="3149150"/>
        </a:xfrm>
        <a:prstGeom prst="ellipse">
          <a:avLst/>
        </a:prstGeom>
        <a:solidFill>
          <a:schemeClr val="accent5">
            <a:lumMod val="90000"/>
            <a:alpha val="50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lvl="0" algn="ctr" defTabSz="977900" rtl="0">
            <a:lnSpc>
              <a:spcPct val="90000"/>
            </a:lnSpc>
            <a:spcBef>
              <a:spcPct val="0"/>
            </a:spcBef>
            <a:spcAft>
              <a:spcPct val="35000"/>
            </a:spcAft>
          </a:pPr>
          <a:r>
            <a:rPr lang="en-US" sz="2200" kern="1200" baseline="0" dirty="0" smtClean="0"/>
            <a:t>IL </a:t>
          </a:r>
        </a:p>
        <a:p>
          <a:pPr lvl="0" algn="ctr" defTabSz="977900" rtl="0">
            <a:lnSpc>
              <a:spcPct val="90000"/>
            </a:lnSpc>
            <a:spcBef>
              <a:spcPct val="0"/>
            </a:spcBef>
            <a:spcAft>
              <a:spcPct val="35000"/>
            </a:spcAft>
          </a:pPr>
          <a:r>
            <a:rPr lang="en-US" sz="2200" kern="1200" baseline="0" dirty="0" smtClean="0"/>
            <a:t>(Microsoft Intermediate Language)</a:t>
          </a:r>
          <a:endParaRPr lang="ru-RU" sz="2200" kern="1200" baseline="0" dirty="0"/>
        </a:p>
      </dsp:txBody>
      <dsp:txXfrm>
        <a:off x="1621882" y="2847356"/>
        <a:ext cx="1889490" cy="1732032"/>
      </dsp:txXfrm>
    </dsp:sp>
  </dsp:spTree>
</dsp:drawing>
</file>

<file path=ppt/diagrams/layout1.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9">
  <dgm:title val=""/>
  <dgm:desc val=""/>
  <dgm:catLst>
    <dgm:cat type="3D" pri="11900"/>
  </dgm:catLst>
  <dgm:scene3d>
    <a:camera prst="perspectiveRelaxed">
      <a:rot lat="19149996" lon="20104178" rev="1577324"/>
    </a:camera>
    <a:lightRig rig="soft" dir="t"/>
    <a:backdrop>
      <a:anchor x="0" y="0" z="-210000"/>
      <a:norm dx="0" dy="0" dz="914400"/>
      <a:up dx="0" dy="914400" dz="0"/>
    </a:backdrop>
  </dgm:scene3d>
  <dgm:styleLbl name="node0">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extrusionH="152250" prstMaterial="matte">
      <a:bevelT w="165100" prst="coolSlant"/>
    </dgm:sp3d>
    <dgm:txPr>
      <a:sp3d extrusionH="28000" prstMaterial="matte"/>
    </dgm:txPr>
    <dgm:style>
      <a:lnRef idx="1">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152250" prstMaterial="matte">
      <a:bevelT w="165100" prst="coolSlant"/>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227350" prstMaterial="matte"/>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prstMaterial="matte"/>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22735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227350" prstMaterial="matte"/>
    <dgm:txPr/>
    <dgm:style>
      <a:lnRef idx="0">
        <a:scrgbClr r="0" g="0" b="0"/>
      </a:lnRef>
      <a:fillRef idx="3">
        <a:scrgbClr r="0" g="0" b="0"/>
      </a:fillRef>
      <a:effectRef idx="0">
        <a:scrgbClr r="0" g="0" b="0"/>
      </a:effectRef>
      <a:fontRef idx="minor">
        <a:schemeClr val="lt1"/>
      </a:fontRef>
    </dgm:style>
  </dgm:styleLbl>
  <dgm:styleLbl name="parChTrans2D4">
    <dgm:scene3d>
      <a:camera prst="orthographicFront"/>
      <a:lightRig rig="threePt" dir="t"/>
    </dgm:scene3d>
    <dgm:sp3d z="-227350" prstMaterial="matte"/>
    <dgm:txPr/>
    <dgm:style>
      <a:lnRef idx="0">
        <a:scrgbClr r="0" g="0" b="0"/>
      </a:lnRef>
      <a:fillRef idx="3">
        <a:scrgbClr r="0" g="0" b="0"/>
      </a:fillRef>
      <a:effectRef idx="0">
        <a:scrgbClr r="0" g="0" b="0"/>
      </a:effectRef>
      <a:fontRef idx="minor">
        <a:schemeClr val="lt1"/>
      </a:fontRef>
    </dgm:style>
  </dgm:styleLbl>
  <dgm:styleLbl name="parChTrans1D1">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trAlignAcc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bgAcc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prstMaterial="matte"/>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solidBgAcc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prstMaterial="matte"/>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2">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3">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4">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bgShp">
    <dgm:scene3d>
      <a:camera prst="orthographicFront"/>
      <a:lightRig rig="threePt" dir="t"/>
    </dgm:scene3d>
    <dgm:sp3d z="-227350" prstMaterial="matte"/>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22735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prstMaterial="matte"/>
    <dgm:txPr/>
    <dgm:style>
      <a:lnRef idx="0">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a:sp3d extrusionH="28000" prstMaterial="matte"/>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1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9ABA899-FF51-4162-BEDC-90CD6DEFB6DB}" type="datetimeFigureOut">
              <a:rPr lang="ru-RU" smtClean="0"/>
              <a:pPr/>
              <a:t>26.02.2013</a:t>
            </a:fld>
            <a:endParaRPr lang="ru-RU"/>
          </a:p>
        </p:txBody>
      </p:sp>
      <p:sp>
        <p:nvSpPr>
          <p:cNvPr id="4" name="Образ слайда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ru-RU"/>
          </a:p>
        </p:txBody>
      </p:sp>
      <p:sp>
        <p:nvSpPr>
          <p:cNvPr id="5" name="Заметки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6" name="Нижний колонтитул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ru-RU"/>
          </a:p>
        </p:txBody>
      </p:sp>
      <p:sp>
        <p:nvSpPr>
          <p:cNvPr id="7" name="Номер слайда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0283AC7-63EF-4433-A9C9-DD5533E624C5}" type="slidenum">
              <a:rPr lang="ru-RU" smtClean="0"/>
              <a:pPr/>
              <a:t>‹#›</a:t>
            </a:fld>
            <a:endParaRPr lang="ru-RU"/>
          </a:p>
        </p:txBody>
      </p:sp>
    </p:spTree>
    <p:extLst>
      <p:ext uri="{BB962C8B-B14F-4D97-AF65-F5344CB8AC3E}">
        <p14:creationId xmlns:p14="http://schemas.microsoft.com/office/powerpoint/2010/main" val="30965943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normAutofit/>
          </a:bodyPr>
          <a:lstStyle/>
          <a:p>
            <a:endParaRPr lang="ru-RU"/>
          </a:p>
        </p:txBody>
      </p:sp>
      <p:sp>
        <p:nvSpPr>
          <p:cNvPr id="4" name="Номер слайда 3"/>
          <p:cNvSpPr>
            <a:spLocks noGrp="1"/>
          </p:cNvSpPr>
          <p:nvPr>
            <p:ph type="sldNum" sz="quarter" idx="10"/>
          </p:nvPr>
        </p:nvSpPr>
        <p:spPr/>
        <p:txBody>
          <a:bodyPr/>
          <a:lstStyle/>
          <a:p>
            <a:pPr>
              <a:defRPr/>
            </a:pPr>
            <a:fld id="{B8454931-6EF1-461B-8405-10BB0F83F318}" type="slidenum">
              <a:rPr lang="ru-RU" smtClean="0">
                <a:solidFill>
                  <a:prstClr val="black"/>
                </a:solidFill>
              </a:rPr>
              <a:pPr>
                <a:defRPr/>
              </a:pPr>
              <a:t>2</a:t>
            </a:fld>
            <a:endParaRPr lang="ru-RU">
              <a:solidFill>
                <a:prstClr val="black"/>
              </a:solidFil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normAutofit/>
          </a:bodyPr>
          <a:lstStyle/>
          <a:p>
            <a:endParaRPr lang="ru-RU"/>
          </a:p>
        </p:txBody>
      </p:sp>
      <p:sp>
        <p:nvSpPr>
          <p:cNvPr id="4" name="Номер слайда 3"/>
          <p:cNvSpPr>
            <a:spLocks noGrp="1"/>
          </p:cNvSpPr>
          <p:nvPr>
            <p:ph type="sldNum" sz="quarter" idx="10"/>
          </p:nvPr>
        </p:nvSpPr>
        <p:spPr/>
        <p:txBody>
          <a:bodyPr/>
          <a:lstStyle/>
          <a:p>
            <a:pPr>
              <a:defRPr/>
            </a:pPr>
            <a:fld id="{B8454931-6EF1-461B-8405-10BB0F83F318}" type="slidenum">
              <a:rPr lang="ru-RU" smtClean="0">
                <a:solidFill>
                  <a:prstClr val="black"/>
                </a:solidFill>
              </a:rPr>
              <a:pPr>
                <a:defRPr/>
              </a:pPr>
              <a:t>21</a:t>
            </a:fld>
            <a:endParaRPr lang="ru-RU">
              <a:solidFill>
                <a:prstClr val="black"/>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normAutofit/>
          </a:bodyPr>
          <a:lstStyle/>
          <a:p>
            <a:endParaRPr lang="ru-RU" dirty="0"/>
          </a:p>
        </p:txBody>
      </p:sp>
      <p:sp>
        <p:nvSpPr>
          <p:cNvPr id="4" name="Номер слайда 3"/>
          <p:cNvSpPr>
            <a:spLocks noGrp="1"/>
          </p:cNvSpPr>
          <p:nvPr>
            <p:ph type="sldNum" sz="quarter" idx="10"/>
          </p:nvPr>
        </p:nvSpPr>
        <p:spPr/>
        <p:txBody>
          <a:bodyPr/>
          <a:lstStyle/>
          <a:p>
            <a:pPr>
              <a:defRPr/>
            </a:pPr>
            <a:fld id="{B8454931-6EF1-461B-8405-10BB0F83F318}" type="slidenum">
              <a:rPr lang="ru-RU" smtClean="0">
                <a:solidFill>
                  <a:prstClr val="black"/>
                </a:solidFill>
              </a:rPr>
              <a:pPr>
                <a:defRPr/>
              </a:pPr>
              <a:t>22</a:t>
            </a:fld>
            <a:endParaRPr lang="ru-RU">
              <a:solidFill>
                <a:prstClr val="black"/>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normAutofit/>
          </a:bodyPr>
          <a:lstStyle/>
          <a:p>
            <a:endParaRPr lang="ru-RU"/>
          </a:p>
        </p:txBody>
      </p:sp>
      <p:sp>
        <p:nvSpPr>
          <p:cNvPr id="4" name="Номер слайда 3"/>
          <p:cNvSpPr>
            <a:spLocks noGrp="1"/>
          </p:cNvSpPr>
          <p:nvPr>
            <p:ph type="sldNum" sz="quarter" idx="10"/>
          </p:nvPr>
        </p:nvSpPr>
        <p:spPr/>
        <p:txBody>
          <a:bodyPr/>
          <a:lstStyle/>
          <a:p>
            <a:fld id="{4EBEE881-9DEF-40F8-B4AB-A56CD6B71865}" type="slidenum">
              <a:rPr lang="ru-RU" smtClean="0">
                <a:solidFill>
                  <a:prstClr val="black"/>
                </a:solidFill>
              </a:rPr>
              <a:pPr/>
              <a:t>23</a:t>
            </a:fld>
            <a:endParaRPr lang="ru-RU">
              <a:solidFill>
                <a:prstClr val="black"/>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D2EA097-6BD5-4482-A78C-880614096A6E}" type="slidenum">
              <a:rPr lang="fa-IR">
                <a:solidFill>
                  <a:prstClr val="black"/>
                </a:solidFill>
              </a:rPr>
              <a:pPr/>
              <a:t>24</a:t>
            </a:fld>
            <a:endParaRPr lang="ru-RU">
              <a:solidFill>
                <a:prstClr val="black"/>
              </a:solidFill>
            </a:endParaRPr>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ru-RU"/>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normAutofit/>
          </a:bodyPr>
          <a:lstStyle/>
          <a:p>
            <a:endParaRPr lang="ru-RU"/>
          </a:p>
        </p:txBody>
      </p:sp>
      <p:sp>
        <p:nvSpPr>
          <p:cNvPr id="4" name="Номер слайда 3"/>
          <p:cNvSpPr>
            <a:spLocks noGrp="1"/>
          </p:cNvSpPr>
          <p:nvPr>
            <p:ph type="sldNum" sz="quarter" idx="10"/>
          </p:nvPr>
        </p:nvSpPr>
        <p:spPr/>
        <p:txBody>
          <a:bodyPr/>
          <a:lstStyle/>
          <a:p>
            <a:fld id="{4EBEE881-9DEF-40F8-B4AB-A56CD6B71865}" type="slidenum">
              <a:rPr lang="ru-RU" smtClean="0">
                <a:solidFill>
                  <a:prstClr val="black"/>
                </a:solidFill>
              </a:rPr>
              <a:pPr/>
              <a:t>25</a:t>
            </a:fld>
            <a:endParaRPr lang="ru-RU">
              <a:solidFill>
                <a:prstClr val="black"/>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normAutofit/>
          </a:bodyPr>
          <a:lstStyle/>
          <a:p>
            <a:endParaRPr lang="ru-RU"/>
          </a:p>
        </p:txBody>
      </p:sp>
      <p:sp>
        <p:nvSpPr>
          <p:cNvPr id="4" name="Номер слайда 3"/>
          <p:cNvSpPr>
            <a:spLocks noGrp="1"/>
          </p:cNvSpPr>
          <p:nvPr>
            <p:ph type="sldNum" sz="quarter" idx="10"/>
          </p:nvPr>
        </p:nvSpPr>
        <p:spPr/>
        <p:txBody>
          <a:bodyPr/>
          <a:lstStyle/>
          <a:p>
            <a:fld id="{4EBEE881-9DEF-40F8-B4AB-A56CD6B71865}" type="slidenum">
              <a:rPr lang="ru-RU" smtClean="0">
                <a:solidFill>
                  <a:prstClr val="black"/>
                </a:solidFill>
              </a:rPr>
              <a:pPr/>
              <a:t>26</a:t>
            </a:fld>
            <a:endParaRPr lang="ru-RU">
              <a:solidFill>
                <a:prstClr val="black"/>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normAutofit/>
          </a:bodyPr>
          <a:lstStyle/>
          <a:p>
            <a:endParaRPr lang="ru-RU"/>
          </a:p>
        </p:txBody>
      </p:sp>
      <p:sp>
        <p:nvSpPr>
          <p:cNvPr id="4" name="Номер слайда 3"/>
          <p:cNvSpPr>
            <a:spLocks noGrp="1"/>
          </p:cNvSpPr>
          <p:nvPr>
            <p:ph type="sldNum" sz="quarter" idx="10"/>
          </p:nvPr>
        </p:nvSpPr>
        <p:spPr/>
        <p:txBody>
          <a:bodyPr/>
          <a:lstStyle/>
          <a:p>
            <a:fld id="{4EBEE881-9DEF-40F8-B4AB-A56CD6B71865}" type="slidenum">
              <a:rPr lang="ru-RU" smtClean="0">
                <a:solidFill>
                  <a:prstClr val="black"/>
                </a:solidFill>
              </a:rPr>
              <a:pPr/>
              <a:t>27</a:t>
            </a:fld>
            <a:endParaRPr lang="ru-RU">
              <a:solidFill>
                <a:prstClr val="black"/>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normAutofit/>
          </a:bodyPr>
          <a:lstStyle/>
          <a:p>
            <a:endParaRPr lang="ru-RU"/>
          </a:p>
        </p:txBody>
      </p:sp>
      <p:sp>
        <p:nvSpPr>
          <p:cNvPr id="4" name="Номер слайда 3"/>
          <p:cNvSpPr>
            <a:spLocks noGrp="1"/>
          </p:cNvSpPr>
          <p:nvPr>
            <p:ph type="sldNum" sz="quarter" idx="10"/>
          </p:nvPr>
        </p:nvSpPr>
        <p:spPr/>
        <p:txBody>
          <a:bodyPr/>
          <a:lstStyle/>
          <a:p>
            <a:pPr>
              <a:defRPr/>
            </a:pPr>
            <a:fld id="{B8454931-6EF1-461B-8405-10BB0F83F318}" type="slidenum">
              <a:rPr lang="ru-RU" smtClean="0">
                <a:solidFill>
                  <a:prstClr val="black"/>
                </a:solidFill>
              </a:rPr>
              <a:pPr>
                <a:defRPr/>
              </a:pPr>
              <a:t>28</a:t>
            </a:fld>
            <a:endParaRPr lang="ru-RU">
              <a:solidFill>
                <a:prstClr val="black"/>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normAutofit/>
          </a:bodyPr>
          <a:lstStyle/>
          <a:p>
            <a:endParaRPr lang="ru-RU"/>
          </a:p>
        </p:txBody>
      </p:sp>
      <p:sp>
        <p:nvSpPr>
          <p:cNvPr id="4" name="Номер слайда 3"/>
          <p:cNvSpPr>
            <a:spLocks noGrp="1"/>
          </p:cNvSpPr>
          <p:nvPr>
            <p:ph type="sldNum" sz="quarter" idx="10"/>
          </p:nvPr>
        </p:nvSpPr>
        <p:spPr/>
        <p:txBody>
          <a:bodyPr/>
          <a:lstStyle/>
          <a:p>
            <a:fld id="{4EBEE881-9DEF-40F8-B4AB-A56CD6B71865}" type="slidenum">
              <a:rPr lang="ru-RU" smtClean="0"/>
              <a:pPr/>
              <a:t>29</a:t>
            </a:fld>
            <a:endParaRPr lang="ru-RU"/>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normAutofit/>
          </a:bodyPr>
          <a:lstStyle/>
          <a:p>
            <a:endParaRPr lang="ru-RU"/>
          </a:p>
        </p:txBody>
      </p:sp>
      <p:sp>
        <p:nvSpPr>
          <p:cNvPr id="4" name="Номер слайда 3"/>
          <p:cNvSpPr>
            <a:spLocks noGrp="1"/>
          </p:cNvSpPr>
          <p:nvPr>
            <p:ph type="sldNum" sz="quarter" idx="10"/>
          </p:nvPr>
        </p:nvSpPr>
        <p:spPr/>
        <p:txBody>
          <a:bodyPr/>
          <a:lstStyle/>
          <a:p>
            <a:pPr>
              <a:defRPr/>
            </a:pPr>
            <a:fld id="{B8454931-6EF1-461B-8405-10BB0F83F318}" type="slidenum">
              <a:rPr lang="ru-RU" smtClean="0">
                <a:solidFill>
                  <a:prstClr val="black"/>
                </a:solidFill>
              </a:rPr>
              <a:pPr>
                <a:defRPr/>
              </a:pPr>
              <a:t>30</a:t>
            </a:fld>
            <a:endParaRPr lang="ru-RU">
              <a:solidFill>
                <a:prstClr val="black"/>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normAutofit/>
          </a:bodyPr>
          <a:lstStyle/>
          <a:p>
            <a:endParaRPr lang="ru-RU"/>
          </a:p>
        </p:txBody>
      </p:sp>
      <p:sp>
        <p:nvSpPr>
          <p:cNvPr id="4" name="Номер слайда 3"/>
          <p:cNvSpPr>
            <a:spLocks noGrp="1"/>
          </p:cNvSpPr>
          <p:nvPr>
            <p:ph type="sldNum" sz="quarter" idx="10"/>
          </p:nvPr>
        </p:nvSpPr>
        <p:spPr/>
        <p:txBody>
          <a:bodyPr/>
          <a:lstStyle/>
          <a:p>
            <a:pPr>
              <a:defRPr/>
            </a:pPr>
            <a:fld id="{B8454931-6EF1-461B-8405-10BB0F83F318}" type="slidenum">
              <a:rPr lang="ru-RU" smtClean="0">
                <a:solidFill>
                  <a:prstClr val="black"/>
                </a:solidFill>
              </a:rPr>
              <a:pPr>
                <a:defRPr/>
              </a:pPr>
              <a:t>3</a:t>
            </a:fld>
            <a:endParaRPr lang="ru-RU">
              <a:solidFill>
                <a:prstClr val="black"/>
              </a:solidFil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D8B9633-64FD-4A42-84DB-4439F706782F}" type="slidenum">
              <a:rPr lang="en-US">
                <a:solidFill>
                  <a:prstClr val="black"/>
                </a:solidFill>
              </a:rPr>
              <a:pPr/>
              <a:t>31</a:t>
            </a:fld>
            <a:endParaRPr lang="en-US">
              <a:solidFill>
                <a:prstClr val="black"/>
              </a:solidFill>
            </a:endParaRPr>
          </a:p>
        </p:txBody>
      </p:sp>
      <p:sp>
        <p:nvSpPr>
          <p:cNvPr id="1593346" name="Rectangle 2"/>
          <p:cNvSpPr>
            <a:spLocks noGrp="1" noRot="1" noChangeAspect="1" noChangeArrowheads="1" noTextEdit="1"/>
          </p:cNvSpPr>
          <p:nvPr>
            <p:ph type="sldImg"/>
          </p:nvPr>
        </p:nvSpPr>
        <p:spPr>
          <a:xfrm>
            <a:off x="1135063" y="686235"/>
            <a:ext cx="4589462" cy="3428012"/>
          </a:xfrm>
          <a:ln/>
        </p:spPr>
      </p:sp>
      <p:sp>
        <p:nvSpPr>
          <p:cNvPr id="1593347" name="Rectangle 3"/>
          <p:cNvSpPr>
            <a:spLocks noGrp="1" noChangeArrowheads="1"/>
          </p:cNvSpPr>
          <p:nvPr>
            <p:ph type="body" idx="1"/>
          </p:nvPr>
        </p:nvSpPr>
        <p:spPr>
          <a:xfrm>
            <a:off x="228600" y="4343520"/>
            <a:ext cx="6400800" cy="4114246"/>
          </a:xfrm>
        </p:spPr>
        <p:txBody>
          <a:bodyPr/>
          <a:lstStyle/>
          <a:p>
            <a:r>
              <a:rPr lang="en-GB" sz="1200"/>
              <a:t>As a developer you can write code in the language of your choice.  Your code is compiled into an Assembly, which is represented as a DLL or EXE.</a:t>
            </a:r>
          </a:p>
          <a:p>
            <a:endParaRPr lang="en-GB" sz="120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normAutofit/>
          </a:bodyPr>
          <a:lstStyle/>
          <a:p>
            <a:endParaRPr lang="ru-RU"/>
          </a:p>
        </p:txBody>
      </p:sp>
      <p:sp>
        <p:nvSpPr>
          <p:cNvPr id="4" name="Номер слайда 3"/>
          <p:cNvSpPr>
            <a:spLocks noGrp="1"/>
          </p:cNvSpPr>
          <p:nvPr>
            <p:ph type="sldNum" sz="quarter" idx="10"/>
          </p:nvPr>
        </p:nvSpPr>
        <p:spPr/>
        <p:txBody>
          <a:bodyPr/>
          <a:lstStyle/>
          <a:p>
            <a:pPr>
              <a:defRPr/>
            </a:pPr>
            <a:fld id="{B8454931-6EF1-461B-8405-10BB0F83F318}" type="slidenum">
              <a:rPr lang="ru-RU" smtClean="0">
                <a:solidFill>
                  <a:prstClr val="black"/>
                </a:solidFill>
              </a:rPr>
              <a:pPr>
                <a:defRPr/>
              </a:pPr>
              <a:t>32</a:t>
            </a:fld>
            <a:endParaRPr lang="ru-RU">
              <a:solidFill>
                <a:prstClr val="black"/>
              </a:solidFil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normAutofit/>
          </a:bodyPr>
          <a:lstStyle/>
          <a:p>
            <a:endParaRPr lang="ru-RU"/>
          </a:p>
        </p:txBody>
      </p:sp>
      <p:sp>
        <p:nvSpPr>
          <p:cNvPr id="4" name="Номер слайда 3"/>
          <p:cNvSpPr>
            <a:spLocks noGrp="1"/>
          </p:cNvSpPr>
          <p:nvPr>
            <p:ph type="sldNum" sz="quarter" idx="10"/>
          </p:nvPr>
        </p:nvSpPr>
        <p:spPr/>
        <p:txBody>
          <a:bodyPr/>
          <a:lstStyle/>
          <a:p>
            <a:pPr>
              <a:defRPr/>
            </a:pPr>
            <a:fld id="{B8454931-6EF1-461B-8405-10BB0F83F318}" type="slidenum">
              <a:rPr lang="ru-RU" smtClean="0">
                <a:solidFill>
                  <a:prstClr val="black"/>
                </a:solidFill>
              </a:rPr>
              <a:pPr>
                <a:defRPr/>
              </a:pPr>
              <a:t>33</a:t>
            </a:fld>
            <a:endParaRPr lang="ru-RU">
              <a:solidFill>
                <a:prstClr val="black"/>
              </a:solidFil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normAutofit/>
          </a:bodyPr>
          <a:lstStyle/>
          <a:p>
            <a:endParaRPr lang="ru-RU"/>
          </a:p>
        </p:txBody>
      </p:sp>
      <p:sp>
        <p:nvSpPr>
          <p:cNvPr id="4" name="Номер слайда 3"/>
          <p:cNvSpPr>
            <a:spLocks noGrp="1"/>
          </p:cNvSpPr>
          <p:nvPr>
            <p:ph type="sldNum" sz="quarter" idx="10"/>
          </p:nvPr>
        </p:nvSpPr>
        <p:spPr/>
        <p:txBody>
          <a:bodyPr/>
          <a:lstStyle/>
          <a:p>
            <a:pPr>
              <a:defRPr/>
            </a:pPr>
            <a:fld id="{B8454931-6EF1-461B-8405-10BB0F83F318}" type="slidenum">
              <a:rPr lang="ru-RU" smtClean="0">
                <a:solidFill>
                  <a:prstClr val="black"/>
                </a:solidFill>
              </a:rPr>
              <a:pPr>
                <a:defRPr/>
              </a:pPr>
              <a:t>34</a:t>
            </a:fld>
            <a:endParaRPr lang="ru-RU">
              <a:solidFill>
                <a:prstClr val="black"/>
              </a:solidFil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normAutofit/>
          </a:bodyPr>
          <a:lstStyle/>
          <a:p>
            <a:endParaRPr lang="ru-RU"/>
          </a:p>
        </p:txBody>
      </p:sp>
      <p:sp>
        <p:nvSpPr>
          <p:cNvPr id="4" name="Номер слайда 3"/>
          <p:cNvSpPr>
            <a:spLocks noGrp="1"/>
          </p:cNvSpPr>
          <p:nvPr>
            <p:ph type="sldNum" sz="quarter" idx="10"/>
          </p:nvPr>
        </p:nvSpPr>
        <p:spPr/>
        <p:txBody>
          <a:bodyPr/>
          <a:lstStyle/>
          <a:p>
            <a:fld id="{4EBEE881-9DEF-40F8-B4AB-A56CD6B71865}" type="slidenum">
              <a:rPr lang="ru-RU" smtClean="0">
                <a:solidFill>
                  <a:prstClr val="black"/>
                </a:solidFill>
              </a:rPr>
              <a:pPr/>
              <a:t>35</a:t>
            </a:fld>
            <a:endParaRPr lang="ru-RU">
              <a:solidFill>
                <a:prstClr val="black"/>
              </a:solidFil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normAutofit/>
          </a:bodyPr>
          <a:lstStyle/>
          <a:p>
            <a:endParaRPr lang="ru-RU"/>
          </a:p>
        </p:txBody>
      </p:sp>
      <p:sp>
        <p:nvSpPr>
          <p:cNvPr id="4" name="Номер слайда 3"/>
          <p:cNvSpPr>
            <a:spLocks noGrp="1"/>
          </p:cNvSpPr>
          <p:nvPr>
            <p:ph type="sldNum" sz="quarter" idx="10"/>
          </p:nvPr>
        </p:nvSpPr>
        <p:spPr/>
        <p:txBody>
          <a:bodyPr/>
          <a:lstStyle/>
          <a:p>
            <a:fld id="{4EBEE881-9DEF-40F8-B4AB-A56CD6B71865}" type="slidenum">
              <a:rPr lang="ru-RU" smtClean="0">
                <a:solidFill>
                  <a:prstClr val="black"/>
                </a:solidFill>
              </a:rPr>
              <a:pPr/>
              <a:t>36</a:t>
            </a:fld>
            <a:endParaRPr lang="ru-RU">
              <a:solidFill>
                <a:prstClr val="black"/>
              </a:solidFil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normAutofit/>
          </a:bodyPr>
          <a:lstStyle/>
          <a:p>
            <a:endParaRPr lang="ru-RU"/>
          </a:p>
        </p:txBody>
      </p:sp>
      <p:sp>
        <p:nvSpPr>
          <p:cNvPr id="4" name="Номер слайда 3"/>
          <p:cNvSpPr>
            <a:spLocks noGrp="1"/>
          </p:cNvSpPr>
          <p:nvPr>
            <p:ph type="sldNum" sz="quarter" idx="10"/>
          </p:nvPr>
        </p:nvSpPr>
        <p:spPr/>
        <p:txBody>
          <a:bodyPr/>
          <a:lstStyle/>
          <a:p>
            <a:fld id="{4EBEE881-9DEF-40F8-B4AB-A56CD6B71865}" type="slidenum">
              <a:rPr lang="ru-RU" smtClean="0">
                <a:solidFill>
                  <a:prstClr val="black"/>
                </a:solidFill>
              </a:rPr>
              <a:pPr/>
              <a:t>37</a:t>
            </a:fld>
            <a:endParaRPr lang="ru-RU">
              <a:solidFill>
                <a:prstClr val="black"/>
              </a:solidFil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normAutofit/>
          </a:bodyPr>
          <a:lstStyle/>
          <a:p>
            <a:endParaRPr lang="ru-RU"/>
          </a:p>
        </p:txBody>
      </p:sp>
      <p:sp>
        <p:nvSpPr>
          <p:cNvPr id="4" name="Номер слайда 3"/>
          <p:cNvSpPr>
            <a:spLocks noGrp="1"/>
          </p:cNvSpPr>
          <p:nvPr>
            <p:ph type="sldNum" sz="quarter" idx="10"/>
          </p:nvPr>
        </p:nvSpPr>
        <p:spPr/>
        <p:txBody>
          <a:bodyPr/>
          <a:lstStyle/>
          <a:p>
            <a:fld id="{4EBEE881-9DEF-40F8-B4AB-A56CD6B71865}" type="slidenum">
              <a:rPr lang="ru-RU" smtClean="0">
                <a:solidFill>
                  <a:prstClr val="black"/>
                </a:solidFill>
              </a:rPr>
              <a:pPr/>
              <a:t>38</a:t>
            </a:fld>
            <a:endParaRPr lang="ru-RU">
              <a:solidFill>
                <a:prstClr val="black"/>
              </a:solidFil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3886A1E-0F78-47A2-A630-DBBE1FFB2214}" type="slidenum">
              <a:rPr lang="en-US">
                <a:solidFill>
                  <a:prstClr val="black"/>
                </a:solidFill>
              </a:rPr>
              <a:pPr/>
              <a:t>39</a:t>
            </a:fld>
            <a:endParaRPr lang="en-US">
              <a:solidFill>
                <a:prstClr val="black"/>
              </a:solidFill>
            </a:endParaRPr>
          </a:p>
        </p:txBody>
      </p:sp>
      <p:sp>
        <p:nvSpPr>
          <p:cNvPr id="1576962" name="Rectangle 2"/>
          <p:cNvSpPr>
            <a:spLocks noGrp="1" noRot="1" noChangeAspect="1" noChangeArrowheads="1" noTextEdit="1"/>
          </p:cNvSpPr>
          <p:nvPr>
            <p:ph type="sldImg"/>
          </p:nvPr>
        </p:nvSpPr>
        <p:spPr>
          <a:xfrm>
            <a:off x="1143000" y="685800"/>
            <a:ext cx="4573588" cy="3429000"/>
          </a:xfrm>
          <a:ln/>
        </p:spPr>
      </p:sp>
      <p:sp>
        <p:nvSpPr>
          <p:cNvPr id="1576963" name="Rectangle 3"/>
          <p:cNvSpPr>
            <a:spLocks noGrp="1" noChangeArrowheads="1"/>
          </p:cNvSpPr>
          <p:nvPr>
            <p:ph type="body" idx="1"/>
          </p:nvPr>
        </p:nvSpPr>
        <p:spPr>
          <a:xfrm>
            <a:off x="228600" y="4343520"/>
            <a:ext cx="6400800" cy="4114246"/>
          </a:xfrm>
        </p:spPr>
        <p:txBody>
          <a:bodyPr/>
          <a:lstStyle/>
          <a:p>
            <a:r>
              <a:rPr lang="en-GB"/>
              <a:t>So, what is an assembly.  Simply an assembly can be thought of as a unit of deployment.  Once you have compiled your source code an EXE or DLL will be created.  This is the simplest form of an assembly.  Inside the assembly will be found MSIL code, metadata (more on that in a moment) and resources.</a:t>
            </a:r>
          </a:p>
          <a:p>
            <a:endParaRPr lang="en-GB"/>
          </a:p>
          <a:p>
            <a:r>
              <a:rPr lang="en-GB"/>
              <a:t>Although an assembly could be thought of as a single EXE or DLL, this is not completely an accurate description.  In fact a number of assemblies (for example DLLs) can be bound into one assembly (multi file assembly).  In some instances this makes deployment much more simple in that all of the required components are bundled into one binary file.  To achieve this we would use the assembly linker tool AL.EXE.  However, in some situations the fact that assemblies are contained within separate files is of course a great advantage e.g. Web based applications where only those assemblies that are required are downloaded.</a:t>
            </a:r>
          </a:p>
          <a:p>
            <a:endParaRPr lang="en-GB"/>
          </a:p>
          <a:p>
            <a:endParaRPr lang="en-GB"/>
          </a:p>
          <a:p>
            <a:endParaRPr lang="en-GB"/>
          </a:p>
          <a:p>
            <a:endParaRPr lang="en-GB"/>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5DA9F30-70E6-418A-99BF-FFD53B4D5FE0}" type="slidenum">
              <a:rPr lang="en-US">
                <a:solidFill>
                  <a:prstClr val="black"/>
                </a:solidFill>
              </a:rPr>
              <a:pPr/>
              <a:t>40</a:t>
            </a:fld>
            <a:endParaRPr lang="en-US">
              <a:solidFill>
                <a:prstClr val="black"/>
              </a:solidFill>
            </a:endParaRPr>
          </a:p>
        </p:txBody>
      </p:sp>
      <p:sp>
        <p:nvSpPr>
          <p:cNvPr id="1579010" name="Rectangle 2"/>
          <p:cNvSpPr>
            <a:spLocks noGrp="1" noRot="1" noChangeAspect="1" noChangeArrowheads="1" noTextEdit="1"/>
          </p:cNvSpPr>
          <p:nvPr>
            <p:ph type="sldImg"/>
          </p:nvPr>
        </p:nvSpPr>
        <p:spPr>
          <a:xfrm>
            <a:off x="1143000" y="685800"/>
            <a:ext cx="4573588" cy="3429000"/>
          </a:xfrm>
          <a:ln/>
        </p:spPr>
      </p:sp>
      <p:sp>
        <p:nvSpPr>
          <p:cNvPr id="1579011" name="Rectangle 3"/>
          <p:cNvSpPr>
            <a:spLocks noGrp="1" noChangeArrowheads="1"/>
          </p:cNvSpPr>
          <p:nvPr>
            <p:ph type="body" idx="1"/>
          </p:nvPr>
        </p:nvSpPr>
        <p:spPr>
          <a:xfrm>
            <a:off x="228600" y="4343520"/>
            <a:ext cx="6400800" cy="4114246"/>
          </a:xfrm>
        </p:spPr>
        <p:txBody>
          <a:bodyPr/>
          <a:lstStyle/>
          <a:p>
            <a:r>
              <a:rPr lang="en-GB" sz="700"/>
              <a:t>So, if we could use magic to look inside an assembly, what information would we find?</a:t>
            </a:r>
          </a:p>
          <a:p>
            <a:endParaRPr lang="en-GB" sz="700"/>
          </a:p>
          <a:p>
            <a:r>
              <a:rPr lang="en-GB" sz="700" b="1" u="sng"/>
              <a:t>Assembly Contents</a:t>
            </a:r>
          </a:p>
          <a:p>
            <a:endParaRPr lang="en-GB" sz="700"/>
          </a:p>
          <a:p>
            <a:r>
              <a:rPr lang="en-GB" sz="700" b="1"/>
              <a:t>BUILD: Type Information</a:t>
            </a:r>
            <a:endParaRPr lang="en-GB" sz="700"/>
          </a:p>
          <a:p>
            <a:r>
              <a:rPr lang="en-GB" sz="700"/>
              <a:t>Obviously one of the most important bits of information found within an assembly is the type information that we discussed on the previous slide.</a:t>
            </a:r>
            <a:endParaRPr lang="en-GB" sz="700" b="1" u="sng"/>
          </a:p>
          <a:p>
            <a:endParaRPr lang="en-GB" sz="700" b="1" u="sng"/>
          </a:p>
          <a:p>
            <a:r>
              <a:rPr lang="en-GB" sz="700" b="1"/>
              <a:t>BUILD: Assembly Description</a:t>
            </a:r>
          </a:p>
          <a:p>
            <a:r>
              <a:rPr lang="en-GB" sz="700" b="1"/>
              <a:t>Name </a:t>
            </a:r>
            <a:r>
              <a:rPr lang="en-GB" sz="700"/>
              <a:t>– Simply the name of the assembly.  Used in assembly resolution.  This name is the same as the assembly file name minus the extension.</a:t>
            </a:r>
          </a:p>
          <a:p>
            <a:endParaRPr lang="en-GB" sz="700" b="1"/>
          </a:p>
          <a:p>
            <a:r>
              <a:rPr lang="en-GB" sz="700" b="1"/>
              <a:t>Version No (Compatibility No) </a:t>
            </a:r>
            <a:r>
              <a:rPr lang="en-GB" sz="700"/>
              <a:t>– Used by CLR at runtime.  Broken down into three sub-values </a:t>
            </a:r>
          </a:p>
          <a:p>
            <a:r>
              <a:rPr lang="en-GB" sz="700"/>
              <a:t>	</a:t>
            </a:r>
            <a:r>
              <a:rPr lang="en-GB" sz="700" b="1"/>
              <a:t>Incompatible</a:t>
            </a:r>
            <a:r>
              <a:rPr lang="en-GB" sz="700"/>
              <a:t> – If this value does not match the required version there is an incompatibility.  E.g.  This later version of the component is 		not backwardly compatible.</a:t>
            </a:r>
          </a:p>
          <a:p>
            <a:r>
              <a:rPr lang="en-GB" sz="700"/>
              <a:t>	</a:t>
            </a:r>
            <a:r>
              <a:rPr lang="en-GB" sz="700" b="1"/>
              <a:t>Maybe compatible</a:t>
            </a:r>
            <a:r>
              <a:rPr lang="en-GB" sz="700"/>
              <a:t> – If this value does not match the required version, some changes that are deemed  not to break existing clients have 	been made (therefore should be compatible)</a:t>
            </a:r>
          </a:p>
          <a:p>
            <a:r>
              <a:rPr lang="en-GB" sz="700"/>
              <a:t>	</a:t>
            </a:r>
            <a:r>
              <a:rPr lang="en-GB" sz="700" b="1"/>
              <a:t>Revision</a:t>
            </a:r>
            <a:r>
              <a:rPr lang="en-GB" sz="700"/>
              <a:t> -	Minor changes (should not effect compatibility in any way).</a:t>
            </a:r>
          </a:p>
          <a:p>
            <a:r>
              <a:rPr lang="en-GB" sz="700"/>
              <a:t>	Note : A 4</a:t>
            </a:r>
            <a:r>
              <a:rPr lang="en-GB" sz="700" baseline="30000"/>
              <a:t>th</a:t>
            </a:r>
            <a:r>
              <a:rPr lang="en-GB" sz="700"/>
              <a:t> value does exist.  This 4</a:t>
            </a:r>
            <a:r>
              <a:rPr lang="en-GB" sz="700" baseline="30000"/>
              <a:t>th</a:t>
            </a:r>
            <a:r>
              <a:rPr lang="en-GB" sz="700"/>
              <a:t> value is the build No of the component</a:t>
            </a:r>
          </a:p>
          <a:p>
            <a:endParaRPr lang="en-GB" sz="700"/>
          </a:p>
          <a:p>
            <a:r>
              <a:rPr lang="en-GB" sz="700" b="1"/>
              <a:t>Culture</a:t>
            </a:r>
            <a:r>
              <a:rPr lang="en-GB" sz="700"/>
              <a:t> -  may be culture independent or independent.  Allows correct assembly to be used or correct resources for assemblies with different resources for different cultures.</a:t>
            </a:r>
          </a:p>
          <a:p>
            <a:endParaRPr lang="en-GB" sz="700"/>
          </a:p>
          <a:p>
            <a:r>
              <a:rPr lang="en-GB" sz="700" b="1"/>
              <a:t>BUILD</a:t>
            </a:r>
          </a:p>
          <a:p>
            <a:r>
              <a:rPr lang="en-GB" sz="700" b="1"/>
              <a:t>Other Assemblies</a:t>
            </a:r>
            <a:r>
              <a:rPr lang="en-GB" sz="700"/>
              <a:t> – Information regarding what other assemblies are required by this assembly.  Just like EXE modules in WIN32 list those DLLs that need to be imported.</a:t>
            </a:r>
          </a:p>
          <a:p>
            <a:endParaRPr lang="en-GB" sz="700"/>
          </a:p>
          <a:p>
            <a:r>
              <a:rPr lang="en-GB" sz="700" b="1"/>
              <a:t>Security</a:t>
            </a:r>
            <a:r>
              <a:rPr lang="en-GB" sz="700"/>
              <a:t> – </a:t>
            </a:r>
          </a:p>
          <a:p>
            <a:endParaRPr lang="en-GB" sz="700"/>
          </a:p>
          <a:p>
            <a:r>
              <a:rPr lang="en-GB" sz="700" b="1"/>
              <a:t>Note:</a:t>
            </a:r>
            <a:r>
              <a:rPr lang="en-GB" sz="700"/>
              <a:t> Assemblies may be signed by software publishers using the standard AuthentiCode signing tools. For more info, see Windows Platform SDK – http://msdn.microsoft.com/library/sdkdoc/crypto/cryptotools_0bl1.htm</a:t>
            </a:r>
          </a:p>
          <a:p>
            <a:endParaRPr lang="en-GB" sz="700"/>
          </a:p>
          <a:p>
            <a:endParaRPr lang="en-GB" sz="70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normAutofit/>
          </a:bodyPr>
          <a:lstStyle/>
          <a:p>
            <a:endParaRPr lang="ru-RU"/>
          </a:p>
        </p:txBody>
      </p:sp>
      <p:sp>
        <p:nvSpPr>
          <p:cNvPr id="4" name="Номер слайда 3"/>
          <p:cNvSpPr>
            <a:spLocks noGrp="1"/>
          </p:cNvSpPr>
          <p:nvPr>
            <p:ph type="sldNum" sz="quarter" idx="10"/>
          </p:nvPr>
        </p:nvSpPr>
        <p:spPr/>
        <p:txBody>
          <a:bodyPr/>
          <a:lstStyle/>
          <a:p>
            <a:pPr>
              <a:defRPr/>
            </a:pPr>
            <a:fld id="{B8454931-6EF1-461B-8405-10BB0F83F318}" type="slidenum">
              <a:rPr lang="ru-RU" smtClean="0">
                <a:solidFill>
                  <a:prstClr val="black"/>
                </a:solidFill>
              </a:rPr>
              <a:pPr>
                <a:defRPr/>
              </a:pPr>
              <a:t>6</a:t>
            </a:fld>
            <a:endParaRPr lang="ru-RU">
              <a:solidFill>
                <a:prstClr val="black"/>
              </a:solidFil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normAutofit/>
          </a:bodyPr>
          <a:lstStyle/>
          <a:p>
            <a:endParaRPr lang="ru-RU"/>
          </a:p>
        </p:txBody>
      </p:sp>
      <p:sp>
        <p:nvSpPr>
          <p:cNvPr id="4" name="Номер слайда 3"/>
          <p:cNvSpPr>
            <a:spLocks noGrp="1"/>
          </p:cNvSpPr>
          <p:nvPr>
            <p:ph type="sldNum" sz="quarter" idx="10"/>
          </p:nvPr>
        </p:nvSpPr>
        <p:spPr/>
        <p:txBody>
          <a:bodyPr/>
          <a:lstStyle/>
          <a:p>
            <a:fld id="{4EBEE881-9DEF-40F8-B4AB-A56CD6B71865}" type="slidenum">
              <a:rPr lang="ru-RU" smtClean="0">
                <a:solidFill>
                  <a:prstClr val="black"/>
                </a:solidFill>
              </a:rPr>
              <a:pPr/>
              <a:t>41</a:t>
            </a:fld>
            <a:endParaRPr lang="ru-RU">
              <a:solidFill>
                <a:prstClr val="black"/>
              </a:solidFill>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normAutofit/>
          </a:bodyPr>
          <a:lstStyle/>
          <a:p>
            <a:endParaRPr lang="ru-RU"/>
          </a:p>
        </p:txBody>
      </p:sp>
      <p:sp>
        <p:nvSpPr>
          <p:cNvPr id="4" name="Номер слайда 3"/>
          <p:cNvSpPr>
            <a:spLocks noGrp="1"/>
          </p:cNvSpPr>
          <p:nvPr>
            <p:ph type="sldNum" sz="quarter" idx="10"/>
          </p:nvPr>
        </p:nvSpPr>
        <p:spPr/>
        <p:txBody>
          <a:bodyPr/>
          <a:lstStyle/>
          <a:p>
            <a:fld id="{4EBEE881-9DEF-40F8-B4AB-A56CD6B71865}" type="slidenum">
              <a:rPr lang="ru-RU" smtClean="0">
                <a:solidFill>
                  <a:prstClr val="black"/>
                </a:solidFill>
              </a:rPr>
              <a:pPr/>
              <a:t>42</a:t>
            </a:fld>
            <a:endParaRPr lang="ru-RU">
              <a:solidFill>
                <a:prstClr val="black"/>
              </a:solidFill>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normAutofit/>
          </a:bodyPr>
          <a:lstStyle/>
          <a:p>
            <a:endParaRPr lang="ru-RU"/>
          </a:p>
        </p:txBody>
      </p:sp>
      <p:sp>
        <p:nvSpPr>
          <p:cNvPr id="4" name="Номер слайда 3"/>
          <p:cNvSpPr>
            <a:spLocks noGrp="1"/>
          </p:cNvSpPr>
          <p:nvPr>
            <p:ph type="sldNum" sz="quarter" idx="10"/>
          </p:nvPr>
        </p:nvSpPr>
        <p:spPr/>
        <p:txBody>
          <a:bodyPr/>
          <a:lstStyle/>
          <a:p>
            <a:fld id="{4EBEE881-9DEF-40F8-B4AB-A56CD6B71865}" type="slidenum">
              <a:rPr lang="ru-RU" smtClean="0">
                <a:solidFill>
                  <a:prstClr val="black"/>
                </a:solidFill>
              </a:rPr>
              <a:pPr/>
              <a:t>43</a:t>
            </a:fld>
            <a:endParaRPr lang="ru-RU">
              <a:solidFill>
                <a:prstClr val="black"/>
              </a:solidFill>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normAutofit/>
          </a:bodyPr>
          <a:lstStyle/>
          <a:p>
            <a:endParaRPr lang="ru-RU"/>
          </a:p>
        </p:txBody>
      </p:sp>
      <p:sp>
        <p:nvSpPr>
          <p:cNvPr id="4" name="Номер слайда 3"/>
          <p:cNvSpPr>
            <a:spLocks noGrp="1"/>
          </p:cNvSpPr>
          <p:nvPr>
            <p:ph type="sldNum" sz="quarter" idx="10"/>
          </p:nvPr>
        </p:nvSpPr>
        <p:spPr/>
        <p:txBody>
          <a:bodyPr/>
          <a:lstStyle/>
          <a:p>
            <a:pPr>
              <a:defRPr/>
            </a:pPr>
            <a:fld id="{B8454931-6EF1-461B-8405-10BB0F83F318}" type="slidenum">
              <a:rPr lang="ru-RU" smtClean="0">
                <a:solidFill>
                  <a:prstClr val="black"/>
                </a:solidFill>
              </a:rPr>
              <a:pPr>
                <a:defRPr/>
              </a:pPr>
              <a:t>44</a:t>
            </a:fld>
            <a:endParaRPr lang="ru-RU">
              <a:solidFill>
                <a:prstClr val="black"/>
              </a:solidFill>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normAutofit/>
          </a:bodyPr>
          <a:lstStyle/>
          <a:p>
            <a:endParaRPr lang="ru-RU"/>
          </a:p>
        </p:txBody>
      </p:sp>
      <p:sp>
        <p:nvSpPr>
          <p:cNvPr id="4" name="Номер слайда 3"/>
          <p:cNvSpPr>
            <a:spLocks noGrp="1"/>
          </p:cNvSpPr>
          <p:nvPr>
            <p:ph type="sldNum" sz="quarter" idx="10"/>
          </p:nvPr>
        </p:nvSpPr>
        <p:spPr/>
        <p:txBody>
          <a:bodyPr/>
          <a:lstStyle/>
          <a:p>
            <a:pPr>
              <a:defRPr/>
            </a:pPr>
            <a:fld id="{B8454931-6EF1-461B-8405-10BB0F83F318}" type="slidenum">
              <a:rPr lang="ru-RU" smtClean="0">
                <a:solidFill>
                  <a:prstClr val="black"/>
                </a:solidFill>
              </a:rPr>
              <a:pPr>
                <a:defRPr/>
              </a:pPr>
              <a:t>45</a:t>
            </a:fld>
            <a:endParaRPr lang="ru-RU">
              <a:solidFill>
                <a:prstClr val="black"/>
              </a:solidFill>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normAutofit/>
          </a:bodyPr>
          <a:lstStyle/>
          <a:p>
            <a:endParaRPr lang="ru-RU"/>
          </a:p>
        </p:txBody>
      </p:sp>
      <p:sp>
        <p:nvSpPr>
          <p:cNvPr id="4" name="Номер слайда 3"/>
          <p:cNvSpPr>
            <a:spLocks noGrp="1"/>
          </p:cNvSpPr>
          <p:nvPr>
            <p:ph type="sldNum" sz="quarter" idx="10"/>
          </p:nvPr>
        </p:nvSpPr>
        <p:spPr/>
        <p:txBody>
          <a:bodyPr/>
          <a:lstStyle/>
          <a:p>
            <a:pPr>
              <a:defRPr/>
            </a:pPr>
            <a:fld id="{B8454931-6EF1-461B-8405-10BB0F83F318}" type="slidenum">
              <a:rPr lang="ru-RU" smtClean="0">
                <a:solidFill>
                  <a:prstClr val="black"/>
                </a:solidFill>
              </a:rPr>
              <a:pPr>
                <a:defRPr/>
              </a:pPr>
              <a:t>46</a:t>
            </a:fld>
            <a:endParaRPr lang="ru-RU">
              <a:solidFill>
                <a:prstClr val="black"/>
              </a:solidFill>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normAutofit/>
          </a:bodyPr>
          <a:lstStyle/>
          <a:p>
            <a:endParaRPr lang="ru-RU"/>
          </a:p>
        </p:txBody>
      </p:sp>
      <p:sp>
        <p:nvSpPr>
          <p:cNvPr id="4" name="Номер слайда 3"/>
          <p:cNvSpPr>
            <a:spLocks noGrp="1"/>
          </p:cNvSpPr>
          <p:nvPr>
            <p:ph type="sldNum" sz="quarter" idx="10"/>
          </p:nvPr>
        </p:nvSpPr>
        <p:spPr/>
        <p:txBody>
          <a:bodyPr/>
          <a:lstStyle/>
          <a:p>
            <a:pPr>
              <a:defRPr/>
            </a:pPr>
            <a:fld id="{B8454931-6EF1-461B-8405-10BB0F83F318}" type="slidenum">
              <a:rPr lang="ru-RU" smtClean="0">
                <a:solidFill>
                  <a:prstClr val="black"/>
                </a:solidFill>
              </a:rPr>
              <a:pPr>
                <a:defRPr/>
              </a:pPr>
              <a:t>47</a:t>
            </a:fld>
            <a:endParaRPr lang="ru-RU">
              <a:solidFill>
                <a:prstClr val="black"/>
              </a:solidFill>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normAutofit/>
          </a:bodyPr>
          <a:lstStyle/>
          <a:p>
            <a:endParaRPr lang="ru-RU"/>
          </a:p>
        </p:txBody>
      </p:sp>
      <p:sp>
        <p:nvSpPr>
          <p:cNvPr id="4" name="Номер слайда 3"/>
          <p:cNvSpPr>
            <a:spLocks noGrp="1"/>
          </p:cNvSpPr>
          <p:nvPr>
            <p:ph type="sldNum" sz="quarter" idx="10"/>
          </p:nvPr>
        </p:nvSpPr>
        <p:spPr/>
        <p:txBody>
          <a:bodyPr/>
          <a:lstStyle/>
          <a:p>
            <a:pPr>
              <a:defRPr/>
            </a:pPr>
            <a:fld id="{B8454931-6EF1-461B-8405-10BB0F83F318}" type="slidenum">
              <a:rPr lang="ru-RU" smtClean="0">
                <a:solidFill>
                  <a:prstClr val="black"/>
                </a:solidFill>
              </a:rPr>
              <a:pPr>
                <a:defRPr/>
              </a:pPr>
              <a:t>48</a:t>
            </a:fld>
            <a:endParaRPr lang="ru-RU">
              <a:solidFill>
                <a:prstClr val="black"/>
              </a:solidFill>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normAutofit/>
          </a:bodyPr>
          <a:lstStyle/>
          <a:p>
            <a:endParaRPr lang="ru-RU"/>
          </a:p>
        </p:txBody>
      </p:sp>
      <p:sp>
        <p:nvSpPr>
          <p:cNvPr id="4" name="Номер слайда 3"/>
          <p:cNvSpPr>
            <a:spLocks noGrp="1"/>
          </p:cNvSpPr>
          <p:nvPr>
            <p:ph type="sldNum" sz="quarter" idx="10"/>
          </p:nvPr>
        </p:nvSpPr>
        <p:spPr/>
        <p:txBody>
          <a:bodyPr/>
          <a:lstStyle/>
          <a:p>
            <a:pPr>
              <a:defRPr/>
            </a:pPr>
            <a:fld id="{B8454931-6EF1-461B-8405-10BB0F83F318}" type="slidenum">
              <a:rPr lang="ru-RU" smtClean="0">
                <a:solidFill>
                  <a:prstClr val="black"/>
                </a:solidFill>
              </a:rPr>
              <a:pPr>
                <a:defRPr/>
              </a:pPr>
              <a:t>49</a:t>
            </a:fld>
            <a:endParaRPr lang="ru-RU">
              <a:solidFill>
                <a:prstClr val="black"/>
              </a:solidFill>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normAutofit/>
          </a:bodyPr>
          <a:lstStyle/>
          <a:p>
            <a:endParaRPr lang="ru-RU"/>
          </a:p>
        </p:txBody>
      </p:sp>
      <p:sp>
        <p:nvSpPr>
          <p:cNvPr id="4" name="Номер слайда 3"/>
          <p:cNvSpPr>
            <a:spLocks noGrp="1"/>
          </p:cNvSpPr>
          <p:nvPr>
            <p:ph type="sldNum" sz="quarter" idx="10"/>
          </p:nvPr>
        </p:nvSpPr>
        <p:spPr/>
        <p:txBody>
          <a:bodyPr/>
          <a:lstStyle/>
          <a:p>
            <a:pPr>
              <a:defRPr/>
            </a:pPr>
            <a:fld id="{B8454931-6EF1-461B-8405-10BB0F83F318}" type="slidenum">
              <a:rPr lang="ru-RU" smtClean="0">
                <a:solidFill>
                  <a:prstClr val="black"/>
                </a:solidFill>
              </a:rPr>
              <a:pPr>
                <a:defRPr/>
              </a:pPr>
              <a:t>50</a:t>
            </a:fld>
            <a:endParaRPr lang="ru-RU">
              <a:solidFill>
                <a:prstClr val="black"/>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AAAA312-9E35-4682-B784-EC00899C1CA0}" type="slidenum">
              <a:rPr lang="en-US">
                <a:solidFill>
                  <a:prstClr val="black"/>
                </a:solidFill>
              </a:rPr>
              <a:pPr/>
              <a:t>9</a:t>
            </a:fld>
            <a:endParaRPr lang="en-US">
              <a:solidFill>
                <a:prstClr val="black"/>
              </a:solidFill>
            </a:endParaRPr>
          </a:p>
        </p:txBody>
      </p:sp>
      <p:sp>
        <p:nvSpPr>
          <p:cNvPr id="1508354" name="Rectangle 2"/>
          <p:cNvSpPr>
            <a:spLocks noGrp="1" noRot="1" noChangeAspect="1" noChangeArrowheads="1" noTextEdit="1"/>
          </p:cNvSpPr>
          <p:nvPr>
            <p:ph type="sldImg"/>
          </p:nvPr>
        </p:nvSpPr>
        <p:spPr>
          <a:xfrm>
            <a:off x="1135064" y="686235"/>
            <a:ext cx="4587875" cy="3428012"/>
          </a:xfrm>
          <a:ln/>
        </p:spPr>
      </p:sp>
      <p:sp>
        <p:nvSpPr>
          <p:cNvPr id="1508355" name="Rectangle 3"/>
          <p:cNvSpPr>
            <a:spLocks noGrp="1" noChangeArrowheads="1"/>
          </p:cNvSpPr>
          <p:nvPr>
            <p:ph type="body" idx="1"/>
          </p:nvPr>
        </p:nvSpPr>
        <p:spPr/>
        <p:txBody>
          <a:bodyPr/>
          <a:lstStyle/>
          <a:p>
            <a:r>
              <a:rPr lang="en-GB" sz="1400"/>
              <a:t>The first generation of Web applications was largely about delivering non-interactive content, i.e. publishing non-interactive HTML pages. For example, many applications simply operated in client/server mode and rendered HTML pages to send across the internet to browsers.</a:t>
            </a:r>
          </a:p>
          <a:p>
            <a:endParaRPr lang="en-GB" sz="1400"/>
          </a:p>
          <a:p>
            <a:r>
              <a:rPr lang="en-GB" sz="1400"/>
              <a:t>The second generation of Web applications was about creating applications usable over the Web.  E-commerce is an example; you can go to http://www.barnesandnoble.com/ select books, order them and pay for them.  This second generation also includes a more scalable back-end (e.g. WinDNA architecture) and a richer UI (e.g. DHTML and ActiveX).</a:t>
            </a:r>
          </a:p>
          <a:p>
            <a:endParaRPr lang="en-GB" sz="1400"/>
          </a:p>
          <a:p>
            <a:r>
              <a:rPr lang="en-GB" sz="1400"/>
              <a:t>However, useful though they may be, the second generation largely resulted in application islands on the Web.  Yes, there are hyperlinks between sites, but for the most part, the actual applications at different sites do not interact.</a:t>
            </a:r>
          </a:p>
          <a:p>
            <a:endParaRPr lang="en-GB" sz="1400"/>
          </a:p>
          <a:p>
            <a:r>
              <a:rPr lang="en-GB" sz="600"/>
              <a:t>The third generation of Web application is about using Web protocols and XML throughout to allow better integration between services on the Web.  Protocols such as XML and SOAP allow you to create Web Services, enabling people and companies to easily create integrated applications.</a:t>
            </a:r>
          </a:p>
          <a:p>
            <a:endParaRPr lang="en-GB" sz="600"/>
          </a:p>
          <a:p>
            <a:endParaRPr lang="en-GB" sz="60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normAutofit/>
          </a:bodyPr>
          <a:lstStyle/>
          <a:p>
            <a:endParaRPr lang="ru-RU"/>
          </a:p>
        </p:txBody>
      </p:sp>
      <p:sp>
        <p:nvSpPr>
          <p:cNvPr id="4" name="Номер слайда 3"/>
          <p:cNvSpPr>
            <a:spLocks noGrp="1"/>
          </p:cNvSpPr>
          <p:nvPr>
            <p:ph type="sldNum" sz="quarter" idx="10"/>
          </p:nvPr>
        </p:nvSpPr>
        <p:spPr/>
        <p:txBody>
          <a:bodyPr/>
          <a:lstStyle/>
          <a:p>
            <a:pPr>
              <a:defRPr/>
            </a:pPr>
            <a:fld id="{B8454931-6EF1-461B-8405-10BB0F83F318}" type="slidenum">
              <a:rPr lang="ru-RU" smtClean="0">
                <a:solidFill>
                  <a:prstClr val="black"/>
                </a:solidFill>
              </a:rPr>
              <a:pPr>
                <a:defRPr/>
              </a:pPr>
              <a:t>51</a:t>
            </a:fld>
            <a:endParaRPr lang="ru-RU">
              <a:solidFill>
                <a:prstClr val="black"/>
              </a:solidFill>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normAutofit/>
          </a:bodyPr>
          <a:lstStyle/>
          <a:p>
            <a:endParaRPr lang="ru-RU"/>
          </a:p>
        </p:txBody>
      </p:sp>
      <p:sp>
        <p:nvSpPr>
          <p:cNvPr id="4" name="Номер слайда 3"/>
          <p:cNvSpPr>
            <a:spLocks noGrp="1"/>
          </p:cNvSpPr>
          <p:nvPr>
            <p:ph type="sldNum" sz="quarter" idx="10"/>
          </p:nvPr>
        </p:nvSpPr>
        <p:spPr/>
        <p:txBody>
          <a:bodyPr/>
          <a:lstStyle/>
          <a:p>
            <a:pPr>
              <a:defRPr/>
            </a:pPr>
            <a:fld id="{B8454931-6EF1-461B-8405-10BB0F83F318}" type="slidenum">
              <a:rPr lang="ru-RU" smtClean="0">
                <a:solidFill>
                  <a:prstClr val="black"/>
                </a:solidFill>
              </a:rPr>
              <a:pPr>
                <a:defRPr/>
              </a:pPr>
              <a:t>52</a:t>
            </a:fld>
            <a:endParaRPr lang="ru-RU">
              <a:solidFill>
                <a:prstClr val="black"/>
              </a:solidFill>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normAutofit/>
          </a:bodyPr>
          <a:lstStyle/>
          <a:p>
            <a:endParaRPr lang="ru-RU"/>
          </a:p>
        </p:txBody>
      </p:sp>
      <p:sp>
        <p:nvSpPr>
          <p:cNvPr id="4" name="Номер слайда 3"/>
          <p:cNvSpPr>
            <a:spLocks noGrp="1"/>
          </p:cNvSpPr>
          <p:nvPr>
            <p:ph type="sldNum" sz="quarter" idx="10"/>
          </p:nvPr>
        </p:nvSpPr>
        <p:spPr/>
        <p:txBody>
          <a:bodyPr/>
          <a:lstStyle/>
          <a:p>
            <a:pPr>
              <a:defRPr/>
            </a:pPr>
            <a:fld id="{B8454931-6EF1-461B-8405-10BB0F83F318}" type="slidenum">
              <a:rPr lang="ru-RU" smtClean="0">
                <a:solidFill>
                  <a:prstClr val="black"/>
                </a:solidFill>
              </a:rPr>
              <a:pPr>
                <a:defRPr/>
              </a:pPr>
              <a:t>53</a:t>
            </a:fld>
            <a:endParaRPr lang="ru-RU">
              <a:solidFill>
                <a:prstClr val="black"/>
              </a:solidFill>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normAutofit/>
          </a:bodyPr>
          <a:lstStyle/>
          <a:p>
            <a:endParaRPr lang="ru-RU"/>
          </a:p>
        </p:txBody>
      </p:sp>
      <p:sp>
        <p:nvSpPr>
          <p:cNvPr id="4" name="Номер слайда 3"/>
          <p:cNvSpPr>
            <a:spLocks noGrp="1"/>
          </p:cNvSpPr>
          <p:nvPr>
            <p:ph type="sldNum" sz="quarter" idx="10"/>
          </p:nvPr>
        </p:nvSpPr>
        <p:spPr/>
        <p:txBody>
          <a:bodyPr/>
          <a:lstStyle/>
          <a:p>
            <a:pPr>
              <a:defRPr/>
            </a:pPr>
            <a:fld id="{B8454931-6EF1-461B-8405-10BB0F83F318}" type="slidenum">
              <a:rPr lang="ru-RU" smtClean="0">
                <a:solidFill>
                  <a:prstClr val="black"/>
                </a:solidFill>
              </a:rPr>
              <a:pPr>
                <a:defRPr/>
              </a:pPr>
              <a:t>54</a:t>
            </a:fld>
            <a:endParaRPr lang="ru-RU">
              <a:solidFill>
                <a:prstClr val="black"/>
              </a:solidFill>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normAutofit/>
          </a:bodyPr>
          <a:lstStyle/>
          <a:p>
            <a:endParaRPr lang="ru-RU"/>
          </a:p>
        </p:txBody>
      </p:sp>
      <p:sp>
        <p:nvSpPr>
          <p:cNvPr id="4" name="Номер слайда 3"/>
          <p:cNvSpPr>
            <a:spLocks noGrp="1"/>
          </p:cNvSpPr>
          <p:nvPr>
            <p:ph type="sldNum" sz="quarter" idx="10"/>
          </p:nvPr>
        </p:nvSpPr>
        <p:spPr/>
        <p:txBody>
          <a:bodyPr/>
          <a:lstStyle/>
          <a:p>
            <a:pPr>
              <a:defRPr/>
            </a:pPr>
            <a:fld id="{B8454931-6EF1-461B-8405-10BB0F83F318}" type="slidenum">
              <a:rPr lang="ru-RU" smtClean="0">
                <a:solidFill>
                  <a:prstClr val="black"/>
                </a:solidFill>
              </a:rPr>
              <a:pPr>
                <a:defRPr/>
              </a:pPr>
              <a:t>55</a:t>
            </a:fld>
            <a:endParaRPr lang="ru-RU">
              <a:solidFill>
                <a:prstClr val="black"/>
              </a:solidFill>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normAutofit/>
          </a:bodyPr>
          <a:lstStyle/>
          <a:p>
            <a:endParaRPr lang="ru-RU"/>
          </a:p>
        </p:txBody>
      </p:sp>
      <p:sp>
        <p:nvSpPr>
          <p:cNvPr id="4" name="Номер слайда 3"/>
          <p:cNvSpPr>
            <a:spLocks noGrp="1"/>
          </p:cNvSpPr>
          <p:nvPr>
            <p:ph type="sldNum" sz="quarter" idx="10"/>
          </p:nvPr>
        </p:nvSpPr>
        <p:spPr/>
        <p:txBody>
          <a:bodyPr/>
          <a:lstStyle/>
          <a:p>
            <a:pPr>
              <a:defRPr/>
            </a:pPr>
            <a:fld id="{B8454931-6EF1-461B-8405-10BB0F83F318}" type="slidenum">
              <a:rPr lang="ru-RU" smtClean="0">
                <a:solidFill>
                  <a:prstClr val="black"/>
                </a:solidFill>
              </a:rPr>
              <a:pPr>
                <a:defRPr/>
              </a:pPr>
              <a:t>56</a:t>
            </a:fld>
            <a:endParaRPr lang="ru-RU">
              <a:solidFill>
                <a:prstClr val="black"/>
              </a:solidFill>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normAutofit/>
          </a:bodyPr>
          <a:lstStyle/>
          <a:p>
            <a:endParaRPr lang="ru-RU"/>
          </a:p>
        </p:txBody>
      </p:sp>
      <p:sp>
        <p:nvSpPr>
          <p:cNvPr id="4" name="Номер слайда 3"/>
          <p:cNvSpPr>
            <a:spLocks noGrp="1"/>
          </p:cNvSpPr>
          <p:nvPr>
            <p:ph type="sldNum" sz="quarter" idx="10"/>
          </p:nvPr>
        </p:nvSpPr>
        <p:spPr/>
        <p:txBody>
          <a:bodyPr/>
          <a:lstStyle/>
          <a:p>
            <a:pPr>
              <a:defRPr/>
            </a:pPr>
            <a:fld id="{B8454931-6EF1-461B-8405-10BB0F83F318}" type="slidenum">
              <a:rPr lang="ru-RU" smtClean="0">
                <a:solidFill>
                  <a:prstClr val="black"/>
                </a:solidFill>
              </a:rPr>
              <a:pPr>
                <a:defRPr/>
              </a:pPr>
              <a:t>57</a:t>
            </a:fld>
            <a:endParaRPr lang="ru-RU">
              <a:solidFill>
                <a:prstClr val="black"/>
              </a:solidFill>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normAutofit/>
          </a:bodyPr>
          <a:lstStyle/>
          <a:p>
            <a:endParaRPr lang="ru-RU"/>
          </a:p>
        </p:txBody>
      </p:sp>
      <p:sp>
        <p:nvSpPr>
          <p:cNvPr id="4" name="Номер слайда 3"/>
          <p:cNvSpPr>
            <a:spLocks noGrp="1"/>
          </p:cNvSpPr>
          <p:nvPr>
            <p:ph type="sldNum" sz="quarter" idx="10"/>
          </p:nvPr>
        </p:nvSpPr>
        <p:spPr/>
        <p:txBody>
          <a:bodyPr/>
          <a:lstStyle/>
          <a:p>
            <a:pPr>
              <a:defRPr/>
            </a:pPr>
            <a:fld id="{B8454931-6EF1-461B-8405-10BB0F83F318}" type="slidenum">
              <a:rPr lang="ru-RU" smtClean="0"/>
              <a:pPr>
                <a:defRPr/>
              </a:pPr>
              <a:t>58</a:t>
            </a:fld>
            <a:endParaRPr lang="ru-RU"/>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normAutofit/>
          </a:bodyPr>
          <a:lstStyle/>
          <a:p>
            <a:endParaRPr lang="ru-RU"/>
          </a:p>
        </p:txBody>
      </p:sp>
      <p:sp>
        <p:nvSpPr>
          <p:cNvPr id="4" name="Номер слайда 3"/>
          <p:cNvSpPr>
            <a:spLocks noGrp="1"/>
          </p:cNvSpPr>
          <p:nvPr>
            <p:ph type="sldNum" sz="quarter" idx="10"/>
          </p:nvPr>
        </p:nvSpPr>
        <p:spPr/>
        <p:txBody>
          <a:bodyPr/>
          <a:lstStyle/>
          <a:p>
            <a:pPr>
              <a:defRPr/>
            </a:pPr>
            <a:fld id="{B8454931-6EF1-461B-8405-10BB0F83F318}" type="slidenum">
              <a:rPr lang="ru-RU" smtClean="0"/>
              <a:pPr>
                <a:defRPr/>
              </a:pPr>
              <a:t>59</a:t>
            </a:fld>
            <a:endParaRPr lang="ru-RU"/>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normAutofit/>
          </a:bodyPr>
          <a:lstStyle/>
          <a:p>
            <a:endParaRPr lang="ru-RU"/>
          </a:p>
        </p:txBody>
      </p:sp>
      <p:sp>
        <p:nvSpPr>
          <p:cNvPr id="4" name="Номер слайда 3"/>
          <p:cNvSpPr>
            <a:spLocks noGrp="1"/>
          </p:cNvSpPr>
          <p:nvPr>
            <p:ph type="sldNum" sz="quarter" idx="10"/>
          </p:nvPr>
        </p:nvSpPr>
        <p:spPr/>
        <p:txBody>
          <a:bodyPr/>
          <a:lstStyle/>
          <a:p>
            <a:pPr>
              <a:defRPr/>
            </a:pPr>
            <a:fld id="{B8454931-6EF1-461B-8405-10BB0F83F318}" type="slidenum">
              <a:rPr lang="ru-RU" smtClean="0"/>
              <a:pPr>
                <a:defRPr/>
              </a:pPr>
              <a:t>60</a:t>
            </a:fld>
            <a:endParaRPr lang="ru-RU"/>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normAutofit/>
          </a:bodyPr>
          <a:lstStyle/>
          <a:p>
            <a:endParaRPr lang="ru-RU"/>
          </a:p>
        </p:txBody>
      </p:sp>
      <p:sp>
        <p:nvSpPr>
          <p:cNvPr id="4" name="Номер слайда 3"/>
          <p:cNvSpPr>
            <a:spLocks noGrp="1"/>
          </p:cNvSpPr>
          <p:nvPr>
            <p:ph type="sldNum" sz="quarter" idx="10"/>
          </p:nvPr>
        </p:nvSpPr>
        <p:spPr/>
        <p:txBody>
          <a:bodyPr/>
          <a:lstStyle/>
          <a:p>
            <a:fld id="{4EBEE881-9DEF-40F8-B4AB-A56CD6B71865}" type="slidenum">
              <a:rPr lang="ru-RU" smtClean="0"/>
              <a:pPr/>
              <a:t>16</a:t>
            </a:fld>
            <a:endParaRPr lang="ru-RU"/>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normAutofit/>
          </a:bodyPr>
          <a:lstStyle/>
          <a:p>
            <a:endParaRPr lang="ru-RU"/>
          </a:p>
        </p:txBody>
      </p:sp>
      <p:sp>
        <p:nvSpPr>
          <p:cNvPr id="4" name="Номер слайда 3"/>
          <p:cNvSpPr>
            <a:spLocks noGrp="1"/>
          </p:cNvSpPr>
          <p:nvPr>
            <p:ph type="sldNum" sz="quarter" idx="10"/>
          </p:nvPr>
        </p:nvSpPr>
        <p:spPr/>
        <p:txBody>
          <a:bodyPr/>
          <a:lstStyle/>
          <a:p>
            <a:pPr>
              <a:defRPr/>
            </a:pPr>
            <a:fld id="{B8454931-6EF1-461B-8405-10BB0F83F318}" type="slidenum">
              <a:rPr lang="ru-RU" smtClean="0"/>
              <a:pPr>
                <a:defRPr/>
              </a:pPr>
              <a:t>61</a:t>
            </a:fld>
            <a:endParaRPr lang="ru-RU"/>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normAutofit/>
          </a:bodyPr>
          <a:lstStyle/>
          <a:p>
            <a:endParaRPr lang="ru-RU"/>
          </a:p>
        </p:txBody>
      </p:sp>
      <p:sp>
        <p:nvSpPr>
          <p:cNvPr id="4" name="Номер слайда 3"/>
          <p:cNvSpPr>
            <a:spLocks noGrp="1"/>
          </p:cNvSpPr>
          <p:nvPr>
            <p:ph type="sldNum" sz="quarter" idx="10"/>
          </p:nvPr>
        </p:nvSpPr>
        <p:spPr/>
        <p:txBody>
          <a:bodyPr/>
          <a:lstStyle/>
          <a:p>
            <a:pPr>
              <a:defRPr/>
            </a:pPr>
            <a:fld id="{B8454931-6EF1-461B-8405-10BB0F83F318}" type="slidenum">
              <a:rPr lang="ru-RU" smtClean="0"/>
              <a:pPr>
                <a:defRPr/>
              </a:pPr>
              <a:t>62</a:t>
            </a:fld>
            <a:endParaRPr lang="ru-RU"/>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normAutofit/>
          </a:bodyPr>
          <a:lstStyle/>
          <a:p>
            <a:endParaRPr lang="ru-RU"/>
          </a:p>
        </p:txBody>
      </p:sp>
      <p:sp>
        <p:nvSpPr>
          <p:cNvPr id="4" name="Номер слайда 3"/>
          <p:cNvSpPr>
            <a:spLocks noGrp="1"/>
          </p:cNvSpPr>
          <p:nvPr>
            <p:ph type="sldNum" sz="quarter" idx="10"/>
          </p:nvPr>
        </p:nvSpPr>
        <p:spPr/>
        <p:txBody>
          <a:bodyPr/>
          <a:lstStyle/>
          <a:p>
            <a:pPr>
              <a:defRPr/>
            </a:pPr>
            <a:fld id="{B8454931-6EF1-461B-8405-10BB0F83F318}" type="slidenum">
              <a:rPr lang="ru-RU" smtClean="0"/>
              <a:pPr>
                <a:defRPr/>
              </a:pPr>
              <a:t>63</a:t>
            </a:fld>
            <a:endParaRPr lang="ru-RU"/>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normAutofit/>
          </a:bodyPr>
          <a:lstStyle/>
          <a:p>
            <a:endParaRPr lang="ru-RU"/>
          </a:p>
        </p:txBody>
      </p:sp>
      <p:sp>
        <p:nvSpPr>
          <p:cNvPr id="4" name="Номер слайда 3"/>
          <p:cNvSpPr>
            <a:spLocks noGrp="1"/>
          </p:cNvSpPr>
          <p:nvPr>
            <p:ph type="sldNum" sz="quarter" idx="10"/>
          </p:nvPr>
        </p:nvSpPr>
        <p:spPr/>
        <p:txBody>
          <a:bodyPr/>
          <a:lstStyle/>
          <a:p>
            <a:pPr>
              <a:defRPr/>
            </a:pPr>
            <a:fld id="{B8454931-6EF1-461B-8405-10BB0F83F318}" type="slidenum">
              <a:rPr lang="ru-RU" smtClean="0"/>
              <a:pPr>
                <a:defRPr/>
              </a:pPr>
              <a:t>64</a:t>
            </a:fld>
            <a:endParaRPr lang="ru-RU"/>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normAutofit/>
          </a:bodyPr>
          <a:lstStyle/>
          <a:p>
            <a:endParaRPr lang="ru-RU"/>
          </a:p>
        </p:txBody>
      </p:sp>
      <p:sp>
        <p:nvSpPr>
          <p:cNvPr id="4" name="Номер слайда 3"/>
          <p:cNvSpPr>
            <a:spLocks noGrp="1"/>
          </p:cNvSpPr>
          <p:nvPr>
            <p:ph type="sldNum" sz="quarter" idx="10"/>
          </p:nvPr>
        </p:nvSpPr>
        <p:spPr/>
        <p:txBody>
          <a:bodyPr/>
          <a:lstStyle/>
          <a:p>
            <a:pPr>
              <a:defRPr/>
            </a:pPr>
            <a:fld id="{B8454931-6EF1-461B-8405-10BB0F83F318}" type="slidenum">
              <a:rPr lang="ru-RU" smtClean="0"/>
              <a:pPr>
                <a:defRPr/>
              </a:pPr>
              <a:t>65</a:t>
            </a:fld>
            <a:endParaRPr lang="ru-RU"/>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normAutofit/>
          </a:bodyPr>
          <a:lstStyle/>
          <a:p>
            <a:endParaRPr lang="ru-RU"/>
          </a:p>
        </p:txBody>
      </p:sp>
      <p:sp>
        <p:nvSpPr>
          <p:cNvPr id="4" name="Номер слайда 3"/>
          <p:cNvSpPr>
            <a:spLocks noGrp="1"/>
          </p:cNvSpPr>
          <p:nvPr>
            <p:ph type="sldNum" sz="quarter" idx="10"/>
          </p:nvPr>
        </p:nvSpPr>
        <p:spPr/>
        <p:txBody>
          <a:bodyPr/>
          <a:lstStyle/>
          <a:p>
            <a:pPr>
              <a:defRPr/>
            </a:pPr>
            <a:fld id="{B8454931-6EF1-461B-8405-10BB0F83F318}" type="slidenum">
              <a:rPr lang="ru-RU" smtClean="0"/>
              <a:pPr>
                <a:defRPr/>
              </a:pPr>
              <a:t>66</a:t>
            </a:fld>
            <a:endParaRPr lang="ru-RU"/>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normAutofit/>
          </a:bodyPr>
          <a:lstStyle/>
          <a:p>
            <a:endParaRPr lang="ru-RU"/>
          </a:p>
        </p:txBody>
      </p:sp>
      <p:sp>
        <p:nvSpPr>
          <p:cNvPr id="4" name="Номер слайда 3"/>
          <p:cNvSpPr>
            <a:spLocks noGrp="1"/>
          </p:cNvSpPr>
          <p:nvPr>
            <p:ph type="sldNum" sz="quarter" idx="10"/>
          </p:nvPr>
        </p:nvSpPr>
        <p:spPr/>
        <p:txBody>
          <a:bodyPr/>
          <a:lstStyle/>
          <a:p>
            <a:pPr>
              <a:defRPr/>
            </a:pPr>
            <a:fld id="{B8454931-6EF1-461B-8405-10BB0F83F318}" type="slidenum">
              <a:rPr lang="ru-RU" smtClean="0"/>
              <a:pPr>
                <a:defRPr/>
              </a:pPr>
              <a:t>67</a:t>
            </a:fld>
            <a:endParaRPr lang="ru-RU"/>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normAutofit/>
          </a:bodyPr>
          <a:lstStyle/>
          <a:p>
            <a:endParaRPr lang="ru-RU"/>
          </a:p>
        </p:txBody>
      </p:sp>
      <p:sp>
        <p:nvSpPr>
          <p:cNvPr id="4" name="Номер слайда 3"/>
          <p:cNvSpPr>
            <a:spLocks noGrp="1"/>
          </p:cNvSpPr>
          <p:nvPr>
            <p:ph type="sldNum" sz="quarter" idx="10"/>
          </p:nvPr>
        </p:nvSpPr>
        <p:spPr/>
        <p:txBody>
          <a:bodyPr/>
          <a:lstStyle/>
          <a:p>
            <a:pPr>
              <a:defRPr/>
            </a:pPr>
            <a:fld id="{B8454931-6EF1-461B-8405-10BB0F83F318}" type="slidenum">
              <a:rPr lang="ru-RU" smtClean="0"/>
              <a:pPr>
                <a:defRPr/>
              </a:pPr>
              <a:t>68</a:t>
            </a:fld>
            <a:endParaRPr lang="ru-RU"/>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normAutofit/>
          </a:bodyPr>
          <a:lstStyle/>
          <a:p>
            <a:endParaRPr lang="ru-RU"/>
          </a:p>
        </p:txBody>
      </p:sp>
      <p:sp>
        <p:nvSpPr>
          <p:cNvPr id="4" name="Номер слайда 3"/>
          <p:cNvSpPr>
            <a:spLocks noGrp="1"/>
          </p:cNvSpPr>
          <p:nvPr>
            <p:ph type="sldNum" sz="quarter" idx="10"/>
          </p:nvPr>
        </p:nvSpPr>
        <p:spPr/>
        <p:txBody>
          <a:bodyPr/>
          <a:lstStyle/>
          <a:p>
            <a:pPr>
              <a:defRPr/>
            </a:pPr>
            <a:fld id="{B8454931-6EF1-461B-8405-10BB0F83F318}" type="slidenum">
              <a:rPr lang="ru-RU" smtClean="0"/>
              <a:pPr>
                <a:defRPr/>
              </a:pPr>
              <a:t>69</a:t>
            </a:fld>
            <a:endParaRPr lang="ru-RU"/>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normAutofit/>
          </a:bodyPr>
          <a:lstStyle/>
          <a:p>
            <a:endParaRPr lang="ru-RU"/>
          </a:p>
        </p:txBody>
      </p:sp>
      <p:sp>
        <p:nvSpPr>
          <p:cNvPr id="4" name="Номер слайда 3"/>
          <p:cNvSpPr>
            <a:spLocks noGrp="1"/>
          </p:cNvSpPr>
          <p:nvPr>
            <p:ph type="sldNum" sz="quarter" idx="10"/>
          </p:nvPr>
        </p:nvSpPr>
        <p:spPr/>
        <p:txBody>
          <a:bodyPr/>
          <a:lstStyle/>
          <a:p>
            <a:pPr>
              <a:defRPr/>
            </a:pPr>
            <a:fld id="{B8454931-6EF1-461B-8405-10BB0F83F318}" type="slidenum">
              <a:rPr lang="ru-RU" smtClean="0"/>
              <a:pPr>
                <a:defRPr/>
              </a:pPr>
              <a:t>70</a:t>
            </a:fld>
            <a:endParaRPr lang="ru-RU"/>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normAutofit/>
          </a:bodyPr>
          <a:lstStyle/>
          <a:p>
            <a:endParaRPr lang="ru-RU"/>
          </a:p>
        </p:txBody>
      </p:sp>
      <p:sp>
        <p:nvSpPr>
          <p:cNvPr id="4" name="Номер слайда 3"/>
          <p:cNvSpPr>
            <a:spLocks noGrp="1"/>
          </p:cNvSpPr>
          <p:nvPr>
            <p:ph type="sldNum" sz="quarter" idx="10"/>
          </p:nvPr>
        </p:nvSpPr>
        <p:spPr/>
        <p:txBody>
          <a:bodyPr/>
          <a:lstStyle/>
          <a:p>
            <a:fld id="{4EBEE881-9DEF-40F8-B4AB-A56CD6B71865}" type="slidenum">
              <a:rPr lang="ru-RU" smtClean="0"/>
              <a:pPr/>
              <a:t>17</a:t>
            </a:fld>
            <a:endParaRPr lang="ru-RU"/>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normAutofit/>
          </a:bodyPr>
          <a:lstStyle/>
          <a:p>
            <a:endParaRPr lang="ru-RU"/>
          </a:p>
        </p:txBody>
      </p:sp>
      <p:sp>
        <p:nvSpPr>
          <p:cNvPr id="4" name="Номер слайда 3"/>
          <p:cNvSpPr>
            <a:spLocks noGrp="1"/>
          </p:cNvSpPr>
          <p:nvPr>
            <p:ph type="sldNum" sz="quarter" idx="10"/>
          </p:nvPr>
        </p:nvSpPr>
        <p:spPr/>
        <p:txBody>
          <a:bodyPr/>
          <a:lstStyle/>
          <a:p>
            <a:pPr>
              <a:defRPr/>
            </a:pPr>
            <a:fld id="{B8454931-6EF1-461B-8405-10BB0F83F318}" type="slidenum">
              <a:rPr lang="ru-RU" smtClean="0"/>
              <a:pPr>
                <a:defRPr/>
              </a:pPr>
              <a:t>71</a:t>
            </a:fld>
            <a:endParaRPr lang="ru-RU"/>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normAutofit/>
          </a:bodyPr>
          <a:lstStyle/>
          <a:p>
            <a:endParaRPr lang="ru-RU"/>
          </a:p>
        </p:txBody>
      </p:sp>
      <p:sp>
        <p:nvSpPr>
          <p:cNvPr id="4" name="Номер слайда 3"/>
          <p:cNvSpPr>
            <a:spLocks noGrp="1"/>
          </p:cNvSpPr>
          <p:nvPr>
            <p:ph type="sldNum" sz="quarter" idx="10"/>
          </p:nvPr>
        </p:nvSpPr>
        <p:spPr/>
        <p:txBody>
          <a:bodyPr/>
          <a:lstStyle/>
          <a:p>
            <a:pPr>
              <a:defRPr/>
            </a:pPr>
            <a:fld id="{B8454931-6EF1-461B-8405-10BB0F83F318}" type="slidenum">
              <a:rPr lang="ru-RU" smtClean="0"/>
              <a:pPr>
                <a:defRPr/>
              </a:pPr>
              <a:t>72</a:t>
            </a:fld>
            <a:endParaRPr lang="ru-RU"/>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normAutofit/>
          </a:bodyPr>
          <a:lstStyle/>
          <a:p>
            <a:endParaRPr lang="ru-RU"/>
          </a:p>
        </p:txBody>
      </p:sp>
      <p:sp>
        <p:nvSpPr>
          <p:cNvPr id="4" name="Номер слайда 3"/>
          <p:cNvSpPr>
            <a:spLocks noGrp="1"/>
          </p:cNvSpPr>
          <p:nvPr>
            <p:ph type="sldNum" sz="quarter" idx="10"/>
          </p:nvPr>
        </p:nvSpPr>
        <p:spPr/>
        <p:txBody>
          <a:bodyPr/>
          <a:lstStyle/>
          <a:p>
            <a:pPr>
              <a:defRPr/>
            </a:pPr>
            <a:fld id="{B8454931-6EF1-461B-8405-10BB0F83F318}" type="slidenum">
              <a:rPr lang="ru-RU" smtClean="0"/>
              <a:pPr>
                <a:defRPr/>
              </a:pPr>
              <a:t>73</a:t>
            </a:fld>
            <a:endParaRPr lang="ru-RU"/>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normAutofit/>
          </a:bodyPr>
          <a:lstStyle/>
          <a:p>
            <a:endParaRPr lang="ru-RU"/>
          </a:p>
        </p:txBody>
      </p:sp>
      <p:sp>
        <p:nvSpPr>
          <p:cNvPr id="4" name="Номер слайда 3"/>
          <p:cNvSpPr>
            <a:spLocks noGrp="1"/>
          </p:cNvSpPr>
          <p:nvPr>
            <p:ph type="sldNum" sz="quarter" idx="10"/>
          </p:nvPr>
        </p:nvSpPr>
        <p:spPr/>
        <p:txBody>
          <a:bodyPr/>
          <a:lstStyle/>
          <a:p>
            <a:pPr>
              <a:defRPr/>
            </a:pPr>
            <a:fld id="{B8454931-6EF1-461B-8405-10BB0F83F318}" type="slidenum">
              <a:rPr lang="ru-RU" smtClean="0"/>
              <a:pPr>
                <a:defRPr/>
              </a:pPr>
              <a:t>74</a:t>
            </a:fld>
            <a:endParaRPr lang="ru-RU"/>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normAutofit/>
          </a:bodyPr>
          <a:lstStyle/>
          <a:p>
            <a:endParaRPr lang="ru-RU"/>
          </a:p>
        </p:txBody>
      </p:sp>
      <p:sp>
        <p:nvSpPr>
          <p:cNvPr id="4" name="Номер слайда 3"/>
          <p:cNvSpPr>
            <a:spLocks noGrp="1"/>
          </p:cNvSpPr>
          <p:nvPr>
            <p:ph type="sldNum" sz="quarter" idx="10"/>
          </p:nvPr>
        </p:nvSpPr>
        <p:spPr/>
        <p:txBody>
          <a:bodyPr/>
          <a:lstStyle/>
          <a:p>
            <a:pPr>
              <a:defRPr/>
            </a:pPr>
            <a:fld id="{B8454931-6EF1-461B-8405-10BB0F83F318}" type="slidenum">
              <a:rPr lang="ru-RU" smtClean="0"/>
              <a:pPr>
                <a:defRPr/>
              </a:pPr>
              <a:t>75</a:t>
            </a:fld>
            <a:endParaRPr lang="ru-RU"/>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normAutofit/>
          </a:bodyPr>
          <a:lstStyle/>
          <a:p>
            <a:endParaRPr lang="ru-RU"/>
          </a:p>
        </p:txBody>
      </p:sp>
      <p:sp>
        <p:nvSpPr>
          <p:cNvPr id="4" name="Номер слайда 3"/>
          <p:cNvSpPr>
            <a:spLocks noGrp="1"/>
          </p:cNvSpPr>
          <p:nvPr>
            <p:ph type="sldNum" sz="quarter" idx="10"/>
          </p:nvPr>
        </p:nvSpPr>
        <p:spPr/>
        <p:txBody>
          <a:bodyPr/>
          <a:lstStyle/>
          <a:p>
            <a:pPr>
              <a:defRPr/>
            </a:pPr>
            <a:fld id="{B8454931-6EF1-461B-8405-10BB0F83F318}" type="slidenum">
              <a:rPr lang="ru-RU" smtClean="0"/>
              <a:pPr>
                <a:defRPr/>
              </a:pPr>
              <a:t>76</a:t>
            </a:fld>
            <a:endParaRPr lang="ru-RU"/>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09CF0B22-CB13-4386-8A1D-FDC9E28B235F}" type="slidenum">
              <a:rPr lang="ru-RU">
                <a:solidFill>
                  <a:prstClr val="black"/>
                </a:solidFill>
              </a:rPr>
              <a:pPr/>
              <a:t>18</a:t>
            </a:fld>
            <a:endParaRPr lang="ru-RU">
              <a:solidFill>
                <a:prstClr val="black"/>
              </a:solidFill>
            </a:endParaRPr>
          </a:p>
        </p:txBody>
      </p:sp>
      <p:sp>
        <p:nvSpPr>
          <p:cNvPr id="94211" name="Rectangle 2"/>
          <p:cNvSpPr>
            <a:spLocks noGrp="1" noRot="1" noChangeAspect="1" noChangeArrowheads="1" noTextEdit="1"/>
          </p:cNvSpPr>
          <p:nvPr>
            <p:ph type="sldImg"/>
          </p:nvPr>
        </p:nvSpPr>
        <p:spPr bwMode="auto">
          <a:xfrm>
            <a:off x="1143000" y="685800"/>
            <a:ext cx="4572000" cy="3429000"/>
          </a:xfrm>
          <a:noFill/>
          <a:ln>
            <a:solidFill>
              <a:srgbClr val="000000"/>
            </a:solidFill>
            <a:miter lim="800000"/>
            <a:headEnd/>
            <a:tailEnd/>
          </a:ln>
        </p:spPr>
      </p:sp>
      <p:sp>
        <p:nvSpPr>
          <p:cNvPr id="94212"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a:spcBef>
                <a:spcPct val="0"/>
              </a:spcBef>
            </a:pPr>
            <a:r>
              <a:rPr lang="ru-RU" smtClean="0"/>
              <a:t>Чтобы определить тип инкапсулируемого делегатом метода, необходимо объявить делегат.</a:t>
            </a:r>
          </a:p>
          <a:p>
            <a:pPr>
              <a:spcBef>
                <a:spcPct val="0"/>
              </a:spcBef>
            </a:pPr>
            <a:endParaRPr lang="ru-RU" smtClean="0"/>
          </a:p>
          <a:p>
            <a:pPr>
              <a:spcBef>
                <a:spcPct val="0"/>
              </a:spcBef>
            </a:pPr>
            <a:r>
              <a:rPr lang="ru-RU" smtClean="0"/>
              <a:t>На данном слайде вы видите пример, в котором объявлен делегат </a:t>
            </a:r>
            <a:r>
              <a:rPr lang="en-US" smtClean="0"/>
              <a:t>MyDelegate</a:t>
            </a:r>
            <a:r>
              <a:rPr lang="ru-RU" smtClean="0"/>
              <a:t>, инкапсулирующий процедуру, принимающую в качестве аргумента строку.</a:t>
            </a:r>
          </a:p>
          <a:p>
            <a:pPr>
              <a:spcBef>
                <a:spcPct val="0"/>
              </a:spcBef>
            </a:pPr>
            <a:r>
              <a:rPr lang="ru-RU" smtClean="0"/>
              <a:t>Далее создается экземпляр делегата, к которому </a:t>
            </a:r>
            <a:r>
              <a:rPr lang="en-US" smtClean="0"/>
              <a:t>"</a:t>
            </a:r>
            <a:r>
              <a:rPr lang="ru-RU" smtClean="0"/>
              <a:t>подключается</a:t>
            </a:r>
            <a:r>
              <a:rPr lang="en-US" smtClean="0"/>
              <a:t>"</a:t>
            </a:r>
            <a:r>
              <a:rPr lang="ru-RU" smtClean="0"/>
              <a:t> метод </a:t>
            </a:r>
            <a:r>
              <a:rPr lang="en-US" smtClean="0"/>
              <a:t>Hello </a:t>
            </a:r>
            <a:r>
              <a:rPr lang="ru-RU" smtClean="0"/>
              <a:t>класса </a:t>
            </a:r>
            <a:r>
              <a:rPr lang="en-US" smtClean="0"/>
              <a:t>MyClass.</a:t>
            </a:r>
            <a:endParaRPr lang="ru-RU" smtClean="0"/>
          </a:p>
          <a:p>
            <a:pPr>
              <a:spcBef>
                <a:spcPct val="0"/>
              </a:spcBef>
            </a:pPr>
            <a:r>
              <a:rPr lang="ru-RU" smtClean="0"/>
              <a:t>После чего происходит обращение к этому экземпляру, в результате должен вызваться метод </a:t>
            </a:r>
            <a:r>
              <a:rPr lang="en-US" smtClean="0"/>
              <a:t>MyClass1.Hello</a:t>
            </a:r>
            <a:r>
              <a:rPr lang="ru-RU" smtClean="0"/>
              <a:t> с параметром </a:t>
            </a:r>
            <a:r>
              <a:rPr lang="en-US" smtClean="0"/>
              <a:t>"World".</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normAutofit/>
          </a:bodyPr>
          <a:lstStyle/>
          <a:p>
            <a:endParaRPr lang="ru-RU"/>
          </a:p>
        </p:txBody>
      </p:sp>
      <p:sp>
        <p:nvSpPr>
          <p:cNvPr id="4" name="Номер слайда 3"/>
          <p:cNvSpPr>
            <a:spLocks noGrp="1"/>
          </p:cNvSpPr>
          <p:nvPr>
            <p:ph type="sldNum" sz="quarter" idx="10"/>
          </p:nvPr>
        </p:nvSpPr>
        <p:spPr/>
        <p:txBody>
          <a:bodyPr/>
          <a:lstStyle/>
          <a:p>
            <a:fld id="{4EBEE881-9DEF-40F8-B4AB-A56CD6B71865}" type="slidenum">
              <a:rPr lang="ru-RU" smtClean="0"/>
              <a:pPr/>
              <a:t>19</a:t>
            </a:fld>
            <a:endParaRPr lang="ru-RU"/>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normAutofit/>
          </a:bodyPr>
          <a:lstStyle/>
          <a:p>
            <a:endParaRPr lang="ru-RU"/>
          </a:p>
        </p:txBody>
      </p:sp>
      <p:sp>
        <p:nvSpPr>
          <p:cNvPr id="4" name="Номер слайда 3"/>
          <p:cNvSpPr>
            <a:spLocks noGrp="1"/>
          </p:cNvSpPr>
          <p:nvPr>
            <p:ph type="sldNum" sz="quarter" idx="10"/>
          </p:nvPr>
        </p:nvSpPr>
        <p:spPr/>
        <p:txBody>
          <a:bodyPr/>
          <a:lstStyle/>
          <a:p>
            <a:pPr>
              <a:defRPr/>
            </a:pPr>
            <a:fld id="{B8454931-6EF1-461B-8405-10BB0F83F318}" type="slidenum">
              <a:rPr lang="ru-RU" smtClean="0">
                <a:solidFill>
                  <a:prstClr val="black"/>
                </a:solidFill>
              </a:rPr>
              <a:pPr>
                <a:defRPr/>
              </a:pPr>
              <a:t>20</a:t>
            </a:fld>
            <a:endParaRPr lang="ru-RU">
              <a:solidFill>
                <a:prstClr val="black"/>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2.xml"/><Relationship Id="rId6" Type="http://schemas.openxmlformats.org/officeDocument/2006/relationships/image" Target="../media/image3.png"/><Relationship Id="rId5" Type="http://schemas.openxmlformats.org/officeDocument/2006/relationships/image" Target="../media/image6.png"/><Relationship Id="rId4" Type="http://schemas.openxmlformats.org/officeDocument/2006/relationships/image" Target="../media/image7.png"/></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3.xml"/><Relationship Id="rId6" Type="http://schemas.openxmlformats.org/officeDocument/2006/relationships/image" Target="../media/image3.png"/><Relationship Id="rId5" Type="http://schemas.openxmlformats.org/officeDocument/2006/relationships/image" Target="../media/image6.png"/><Relationship Id="rId4" Type="http://schemas.openxmlformats.org/officeDocument/2006/relationships/image" Target="../media/image7.png"/></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4.xml"/><Relationship Id="rId6" Type="http://schemas.openxmlformats.org/officeDocument/2006/relationships/image" Target="../media/image3.png"/><Relationship Id="rId5" Type="http://schemas.openxmlformats.org/officeDocument/2006/relationships/image" Target="../media/image6.png"/><Relationship Id="rId4" Type="http://schemas.openxmlformats.org/officeDocument/2006/relationships/image" Target="../media/image7.png"/></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4.xml"/><Relationship Id="rId6" Type="http://schemas.openxmlformats.org/officeDocument/2006/relationships/image" Target="../media/image3.png"/><Relationship Id="rId5" Type="http://schemas.openxmlformats.org/officeDocument/2006/relationships/image" Target="../media/image6.png"/><Relationship Id="rId4" Type="http://schemas.openxmlformats.org/officeDocument/2006/relationships/image" Target="../media/image7.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5.xml"/><Relationship Id="rId6" Type="http://schemas.openxmlformats.org/officeDocument/2006/relationships/image" Target="../media/image3.png"/><Relationship Id="rId5" Type="http://schemas.openxmlformats.org/officeDocument/2006/relationships/image" Target="../media/image6.png"/><Relationship Id="rId4" Type="http://schemas.openxmlformats.org/officeDocument/2006/relationships/image" Target="../media/image7.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6.xml"/><Relationship Id="rId6" Type="http://schemas.openxmlformats.org/officeDocument/2006/relationships/image" Target="../media/image3.png"/><Relationship Id="rId5" Type="http://schemas.openxmlformats.org/officeDocument/2006/relationships/image" Target="../media/image6.png"/><Relationship Id="rId4" Type="http://schemas.openxmlformats.org/officeDocument/2006/relationships/image" Target="../media/image7.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7.xml"/><Relationship Id="rId6" Type="http://schemas.openxmlformats.org/officeDocument/2006/relationships/image" Target="../media/image3.png"/><Relationship Id="rId5" Type="http://schemas.openxmlformats.org/officeDocument/2006/relationships/image" Target="../media/image6.png"/><Relationship Id="rId4" Type="http://schemas.openxmlformats.org/officeDocument/2006/relationships/image" Target="../media/image7.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8.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685800" y="2130425"/>
            <a:ext cx="7772400" cy="1470025"/>
          </a:xfrm>
        </p:spPr>
        <p:txBody>
          <a:bodyPr/>
          <a:lstStyle/>
          <a:p>
            <a:r>
              <a:rPr lang="ru-RU" smtClean="0"/>
              <a:t>Образец заголовка</a:t>
            </a:r>
            <a:endParaRPr lang="ru-RU"/>
          </a:p>
        </p:txBody>
      </p:sp>
      <p:sp>
        <p:nvSpPr>
          <p:cNvPr id="3" name="Подзаголовок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ru-RU" smtClean="0"/>
              <a:t>Образец подзаголовка</a:t>
            </a:r>
            <a:endParaRPr lang="ru-RU"/>
          </a:p>
        </p:txBody>
      </p:sp>
      <p:sp>
        <p:nvSpPr>
          <p:cNvPr id="4" name="Дата 3"/>
          <p:cNvSpPr>
            <a:spLocks noGrp="1"/>
          </p:cNvSpPr>
          <p:nvPr>
            <p:ph type="dt" sz="half" idx="10"/>
          </p:nvPr>
        </p:nvSpPr>
        <p:spPr/>
        <p:txBody>
          <a:bodyPr/>
          <a:lstStyle/>
          <a:p>
            <a:fld id="{D2E5E4D8-C820-4C2F-B81D-B0D78C51E60A}" type="datetimeFigureOut">
              <a:rPr lang="ru-RU" smtClean="0"/>
              <a:pPr/>
              <a:t>26.02.2013</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8F87126F-7C23-4181-B08F-B9D76BBBCE23}" type="slidenum">
              <a:rPr lang="ru-RU" smtClean="0"/>
              <a:pPr/>
              <a:t>‹#›</a:t>
            </a:fld>
            <a:endParaRPr lang="ru-RU"/>
          </a:p>
        </p:txBody>
      </p:sp>
    </p:spTree>
    <p:extLst>
      <p:ext uri="{BB962C8B-B14F-4D97-AF65-F5344CB8AC3E}">
        <p14:creationId xmlns:p14="http://schemas.microsoft.com/office/powerpoint/2010/main" val="30953382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Вертикальный текст 2"/>
          <p:cNvSpPr>
            <a:spLocks noGrp="1"/>
          </p:cNvSpPr>
          <p:nvPr>
            <p:ph type="body" orient="vert" idx="1"/>
          </p:nvPr>
        </p:nvSpPr>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10"/>
          </p:nvPr>
        </p:nvSpPr>
        <p:spPr/>
        <p:txBody>
          <a:bodyPr/>
          <a:lstStyle/>
          <a:p>
            <a:fld id="{D2E5E4D8-C820-4C2F-B81D-B0D78C51E60A}" type="datetimeFigureOut">
              <a:rPr lang="ru-RU" smtClean="0"/>
              <a:pPr/>
              <a:t>26.02.2013</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8F87126F-7C23-4181-B08F-B9D76BBBCE23}" type="slidenum">
              <a:rPr lang="ru-RU" smtClean="0"/>
              <a:pPr/>
              <a:t>‹#›</a:t>
            </a:fld>
            <a:endParaRPr lang="ru-RU"/>
          </a:p>
        </p:txBody>
      </p:sp>
    </p:spTree>
    <p:extLst>
      <p:ext uri="{BB962C8B-B14F-4D97-AF65-F5344CB8AC3E}">
        <p14:creationId xmlns:p14="http://schemas.microsoft.com/office/powerpoint/2010/main" val="3173817581"/>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685800" y="2130425"/>
            <a:ext cx="7772400" cy="1470025"/>
          </a:xfrm>
        </p:spPr>
        <p:txBody>
          <a:bodyPr/>
          <a:lstStyle/>
          <a:p>
            <a:r>
              <a:rPr lang="ru-RU" smtClean="0"/>
              <a:t>Образец заголовка</a:t>
            </a:r>
            <a:endParaRPr lang="ru-RU"/>
          </a:p>
        </p:txBody>
      </p:sp>
      <p:sp>
        <p:nvSpPr>
          <p:cNvPr id="3" name="Подзаголовок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ru-RU" smtClean="0"/>
              <a:t>Образец подзаголовка</a:t>
            </a:r>
            <a:endParaRPr lang="ru-RU"/>
          </a:p>
        </p:txBody>
      </p:sp>
      <p:sp>
        <p:nvSpPr>
          <p:cNvPr id="4" name="Дата 3"/>
          <p:cNvSpPr>
            <a:spLocks noGrp="1"/>
          </p:cNvSpPr>
          <p:nvPr>
            <p:ph type="dt" sz="half" idx="10"/>
          </p:nvPr>
        </p:nvSpPr>
        <p:spPr/>
        <p:txBody>
          <a:bodyPr/>
          <a:lstStyle/>
          <a:p>
            <a:fld id="{68AC6DCC-3D24-4BF3-BE0E-8A63610C0326}" type="datetimeFigureOut">
              <a:rPr lang="ru-RU" smtClean="0">
                <a:solidFill>
                  <a:prstClr val="black">
                    <a:tint val="75000"/>
                  </a:prstClr>
                </a:solidFill>
              </a:rPr>
              <a:pPr/>
              <a:t>26.02.2013</a:t>
            </a:fld>
            <a:endParaRPr lang="ru-RU">
              <a:solidFill>
                <a:prstClr val="black">
                  <a:tint val="75000"/>
                </a:prstClr>
              </a:solidFill>
            </a:endParaRPr>
          </a:p>
        </p:txBody>
      </p:sp>
      <p:sp>
        <p:nvSpPr>
          <p:cNvPr id="5" name="Нижний колонтитул 4"/>
          <p:cNvSpPr>
            <a:spLocks noGrp="1"/>
          </p:cNvSpPr>
          <p:nvPr>
            <p:ph type="ftr" sz="quarter" idx="11"/>
          </p:nvPr>
        </p:nvSpPr>
        <p:spPr/>
        <p:txBody>
          <a:bodyPr/>
          <a:lstStyle/>
          <a:p>
            <a:endParaRPr lang="ru-RU">
              <a:solidFill>
                <a:prstClr val="black">
                  <a:tint val="75000"/>
                </a:prstClr>
              </a:solidFill>
            </a:endParaRPr>
          </a:p>
        </p:txBody>
      </p:sp>
      <p:sp>
        <p:nvSpPr>
          <p:cNvPr id="6" name="Номер слайда 5"/>
          <p:cNvSpPr>
            <a:spLocks noGrp="1"/>
          </p:cNvSpPr>
          <p:nvPr>
            <p:ph type="sldNum" sz="quarter" idx="12"/>
          </p:nvPr>
        </p:nvSpPr>
        <p:spPr/>
        <p:txBody>
          <a:bodyPr/>
          <a:lstStyle/>
          <a:p>
            <a:fld id="{518E130F-1F6E-4A19-9514-B11F75670E3E}" type="slidenum">
              <a:rPr lang="ru-RU" smtClean="0">
                <a:solidFill>
                  <a:prstClr val="black">
                    <a:tint val="75000"/>
                  </a:prstClr>
                </a:solidFill>
              </a:rPr>
              <a:pPr/>
              <a:t>‹#›</a:t>
            </a:fld>
            <a:endParaRPr lang="ru-RU">
              <a:solidFill>
                <a:prstClr val="black">
                  <a:tint val="75000"/>
                </a:prstClr>
              </a:solidFill>
            </a:endParaRPr>
          </a:p>
        </p:txBody>
      </p:sp>
    </p:spTree>
    <p:extLst>
      <p:ext uri="{BB962C8B-B14F-4D97-AF65-F5344CB8AC3E}">
        <p14:creationId xmlns:p14="http://schemas.microsoft.com/office/powerpoint/2010/main" val="2073697285"/>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Содержимое 2"/>
          <p:cNvSpPr>
            <a:spLocks noGrp="1"/>
          </p:cNvSpPr>
          <p:nvPr>
            <p:ph idx="1"/>
          </p:nvPr>
        </p:nvSpPr>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10"/>
          </p:nvPr>
        </p:nvSpPr>
        <p:spPr/>
        <p:txBody>
          <a:bodyPr/>
          <a:lstStyle/>
          <a:p>
            <a:fld id="{68AC6DCC-3D24-4BF3-BE0E-8A63610C0326}" type="datetimeFigureOut">
              <a:rPr lang="ru-RU" smtClean="0">
                <a:solidFill>
                  <a:prstClr val="black">
                    <a:tint val="75000"/>
                  </a:prstClr>
                </a:solidFill>
              </a:rPr>
              <a:pPr/>
              <a:t>26.02.2013</a:t>
            </a:fld>
            <a:endParaRPr lang="ru-RU">
              <a:solidFill>
                <a:prstClr val="black">
                  <a:tint val="75000"/>
                </a:prstClr>
              </a:solidFill>
            </a:endParaRPr>
          </a:p>
        </p:txBody>
      </p:sp>
      <p:sp>
        <p:nvSpPr>
          <p:cNvPr id="5" name="Нижний колонтитул 4"/>
          <p:cNvSpPr>
            <a:spLocks noGrp="1"/>
          </p:cNvSpPr>
          <p:nvPr>
            <p:ph type="ftr" sz="quarter" idx="11"/>
          </p:nvPr>
        </p:nvSpPr>
        <p:spPr/>
        <p:txBody>
          <a:bodyPr/>
          <a:lstStyle/>
          <a:p>
            <a:endParaRPr lang="ru-RU">
              <a:solidFill>
                <a:prstClr val="black">
                  <a:tint val="75000"/>
                </a:prstClr>
              </a:solidFill>
            </a:endParaRPr>
          </a:p>
        </p:txBody>
      </p:sp>
      <p:sp>
        <p:nvSpPr>
          <p:cNvPr id="6" name="Номер слайда 5"/>
          <p:cNvSpPr>
            <a:spLocks noGrp="1"/>
          </p:cNvSpPr>
          <p:nvPr>
            <p:ph type="sldNum" sz="quarter" idx="12"/>
          </p:nvPr>
        </p:nvSpPr>
        <p:spPr/>
        <p:txBody>
          <a:bodyPr/>
          <a:lstStyle/>
          <a:p>
            <a:fld id="{518E130F-1F6E-4A19-9514-B11F75670E3E}" type="slidenum">
              <a:rPr lang="ru-RU" smtClean="0">
                <a:solidFill>
                  <a:prstClr val="black">
                    <a:tint val="75000"/>
                  </a:prstClr>
                </a:solidFill>
              </a:rPr>
              <a:pPr/>
              <a:t>‹#›</a:t>
            </a:fld>
            <a:endParaRPr lang="ru-RU">
              <a:solidFill>
                <a:prstClr val="black">
                  <a:tint val="75000"/>
                </a:prstClr>
              </a:solidFill>
            </a:endParaRPr>
          </a:p>
        </p:txBody>
      </p:sp>
    </p:spTree>
    <p:extLst>
      <p:ext uri="{BB962C8B-B14F-4D97-AF65-F5344CB8AC3E}">
        <p14:creationId xmlns:p14="http://schemas.microsoft.com/office/powerpoint/2010/main" val="3632977765"/>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22313" y="4406900"/>
            <a:ext cx="7772400" cy="1362075"/>
          </a:xfrm>
        </p:spPr>
        <p:txBody>
          <a:bodyPr anchor="t"/>
          <a:lstStyle>
            <a:lvl1pPr algn="l">
              <a:defRPr sz="4000" b="1" cap="all"/>
            </a:lvl1pPr>
          </a:lstStyle>
          <a:p>
            <a:r>
              <a:rPr lang="ru-RU" smtClean="0"/>
              <a:t>Образец заголовка</a:t>
            </a:r>
            <a:endParaRPr lang="ru-RU"/>
          </a:p>
        </p:txBody>
      </p:sp>
      <p:sp>
        <p:nvSpPr>
          <p:cNvPr id="3" name="Текст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smtClean="0"/>
              <a:t>Образец текста</a:t>
            </a:r>
          </a:p>
        </p:txBody>
      </p:sp>
      <p:sp>
        <p:nvSpPr>
          <p:cNvPr id="4" name="Дата 3"/>
          <p:cNvSpPr>
            <a:spLocks noGrp="1"/>
          </p:cNvSpPr>
          <p:nvPr>
            <p:ph type="dt" sz="half" idx="10"/>
          </p:nvPr>
        </p:nvSpPr>
        <p:spPr/>
        <p:txBody>
          <a:bodyPr/>
          <a:lstStyle/>
          <a:p>
            <a:fld id="{68AC6DCC-3D24-4BF3-BE0E-8A63610C0326}" type="datetimeFigureOut">
              <a:rPr lang="ru-RU" smtClean="0">
                <a:solidFill>
                  <a:prstClr val="black">
                    <a:tint val="75000"/>
                  </a:prstClr>
                </a:solidFill>
              </a:rPr>
              <a:pPr/>
              <a:t>26.02.2013</a:t>
            </a:fld>
            <a:endParaRPr lang="ru-RU">
              <a:solidFill>
                <a:prstClr val="black">
                  <a:tint val="75000"/>
                </a:prstClr>
              </a:solidFill>
            </a:endParaRPr>
          </a:p>
        </p:txBody>
      </p:sp>
      <p:sp>
        <p:nvSpPr>
          <p:cNvPr id="5" name="Нижний колонтитул 4"/>
          <p:cNvSpPr>
            <a:spLocks noGrp="1"/>
          </p:cNvSpPr>
          <p:nvPr>
            <p:ph type="ftr" sz="quarter" idx="11"/>
          </p:nvPr>
        </p:nvSpPr>
        <p:spPr/>
        <p:txBody>
          <a:bodyPr/>
          <a:lstStyle/>
          <a:p>
            <a:endParaRPr lang="ru-RU">
              <a:solidFill>
                <a:prstClr val="black">
                  <a:tint val="75000"/>
                </a:prstClr>
              </a:solidFill>
            </a:endParaRPr>
          </a:p>
        </p:txBody>
      </p:sp>
      <p:sp>
        <p:nvSpPr>
          <p:cNvPr id="6" name="Номер слайда 5"/>
          <p:cNvSpPr>
            <a:spLocks noGrp="1"/>
          </p:cNvSpPr>
          <p:nvPr>
            <p:ph type="sldNum" sz="quarter" idx="12"/>
          </p:nvPr>
        </p:nvSpPr>
        <p:spPr/>
        <p:txBody>
          <a:bodyPr/>
          <a:lstStyle/>
          <a:p>
            <a:fld id="{518E130F-1F6E-4A19-9514-B11F75670E3E}" type="slidenum">
              <a:rPr lang="ru-RU" smtClean="0">
                <a:solidFill>
                  <a:prstClr val="black">
                    <a:tint val="75000"/>
                  </a:prstClr>
                </a:solidFill>
              </a:rPr>
              <a:pPr/>
              <a:t>‹#›</a:t>
            </a:fld>
            <a:endParaRPr lang="ru-RU">
              <a:solidFill>
                <a:prstClr val="black">
                  <a:tint val="75000"/>
                </a:prstClr>
              </a:solidFill>
            </a:endParaRPr>
          </a:p>
        </p:txBody>
      </p:sp>
    </p:spTree>
    <p:extLst>
      <p:ext uri="{BB962C8B-B14F-4D97-AF65-F5344CB8AC3E}">
        <p14:creationId xmlns:p14="http://schemas.microsoft.com/office/powerpoint/2010/main" val="1939929141"/>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Содержимое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Содержимое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5" name="Дата 4"/>
          <p:cNvSpPr>
            <a:spLocks noGrp="1"/>
          </p:cNvSpPr>
          <p:nvPr>
            <p:ph type="dt" sz="half" idx="10"/>
          </p:nvPr>
        </p:nvSpPr>
        <p:spPr/>
        <p:txBody>
          <a:bodyPr/>
          <a:lstStyle/>
          <a:p>
            <a:fld id="{68AC6DCC-3D24-4BF3-BE0E-8A63610C0326}" type="datetimeFigureOut">
              <a:rPr lang="ru-RU" smtClean="0">
                <a:solidFill>
                  <a:prstClr val="black">
                    <a:tint val="75000"/>
                  </a:prstClr>
                </a:solidFill>
              </a:rPr>
              <a:pPr/>
              <a:t>26.02.2013</a:t>
            </a:fld>
            <a:endParaRPr lang="ru-RU">
              <a:solidFill>
                <a:prstClr val="black">
                  <a:tint val="75000"/>
                </a:prstClr>
              </a:solidFill>
            </a:endParaRPr>
          </a:p>
        </p:txBody>
      </p:sp>
      <p:sp>
        <p:nvSpPr>
          <p:cNvPr id="6" name="Нижний колонтитул 5"/>
          <p:cNvSpPr>
            <a:spLocks noGrp="1"/>
          </p:cNvSpPr>
          <p:nvPr>
            <p:ph type="ftr" sz="quarter" idx="11"/>
          </p:nvPr>
        </p:nvSpPr>
        <p:spPr/>
        <p:txBody>
          <a:bodyPr/>
          <a:lstStyle/>
          <a:p>
            <a:endParaRPr lang="ru-RU">
              <a:solidFill>
                <a:prstClr val="black">
                  <a:tint val="75000"/>
                </a:prstClr>
              </a:solidFill>
            </a:endParaRPr>
          </a:p>
        </p:txBody>
      </p:sp>
      <p:sp>
        <p:nvSpPr>
          <p:cNvPr id="7" name="Номер слайда 6"/>
          <p:cNvSpPr>
            <a:spLocks noGrp="1"/>
          </p:cNvSpPr>
          <p:nvPr>
            <p:ph type="sldNum" sz="quarter" idx="12"/>
          </p:nvPr>
        </p:nvSpPr>
        <p:spPr/>
        <p:txBody>
          <a:bodyPr/>
          <a:lstStyle/>
          <a:p>
            <a:fld id="{518E130F-1F6E-4A19-9514-B11F75670E3E}" type="slidenum">
              <a:rPr lang="ru-RU" smtClean="0">
                <a:solidFill>
                  <a:prstClr val="black">
                    <a:tint val="75000"/>
                  </a:prstClr>
                </a:solidFill>
              </a:rPr>
              <a:pPr/>
              <a:t>‹#›</a:t>
            </a:fld>
            <a:endParaRPr lang="ru-RU">
              <a:solidFill>
                <a:prstClr val="black">
                  <a:tint val="75000"/>
                </a:prstClr>
              </a:solidFill>
            </a:endParaRPr>
          </a:p>
        </p:txBody>
      </p:sp>
    </p:spTree>
    <p:extLst>
      <p:ext uri="{BB962C8B-B14F-4D97-AF65-F5344CB8AC3E}">
        <p14:creationId xmlns:p14="http://schemas.microsoft.com/office/powerpoint/2010/main" val="2875712712"/>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lvl1pPr>
              <a:defRPr/>
            </a:lvl1pPr>
          </a:lstStyle>
          <a:p>
            <a:r>
              <a:rPr lang="ru-RU" smtClean="0"/>
              <a:t>Образец заголовка</a:t>
            </a:r>
            <a:endParaRPr lang="ru-RU"/>
          </a:p>
        </p:txBody>
      </p:sp>
      <p:sp>
        <p:nvSpPr>
          <p:cNvPr id="3" name="Текст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4" name="Содержимое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5" name="Текст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6" name="Содержимое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7" name="Дата 6"/>
          <p:cNvSpPr>
            <a:spLocks noGrp="1"/>
          </p:cNvSpPr>
          <p:nvPr>
            <p:ph type="dt" sz="half" idx="10"/>
          </p:nvPr>
        </p:nvSpPr>
        <p:spPr/>
        <p:txBody>
          <a:bodyPr/>
          <a:lstStyle/>
          <a:p>
            <a:fld id="{68AC6DCC-3D24-4BF3-BE0E-8A63610C0326}" type="datetimeFigureOut">
              <a:rPr lang="ru-RU" smtClean="0">
                <a:solidFill>
                  <a:prstClr val="black">
                    <a:tint val="75000"/>
                  </a:prstClr>
                </a:solidFill>
              </a:rPr>
              <a:pPr/>
              <a:t>26.02.2013</a:t>
            </a:fld>
            <a:endParaRPr lang="ru-RU">
              <a:solidFill>
                <a:prstClr val="black">
                  <a:tint val="75000"/>
                </a:prstClr>
              </a:solidFill>
            </a:endParaRPr>
          </a:p>
        </p:txBody>
      </p:sp>
      <p:sp>
        <p:nvSpPr>
          <p:cNvPr id="8" name="Нижний колонтитул 7"/>
          <p:cNvSpPr>
            <a:spLocks noGrp="1"/>
          </p:cNvSpPr>
          <p:nvPr>
            <p:ph type="ftr" sz="quarter" idx="11"/>
          </p:nvPr>
        </p:nvSpPr>
        <p:spPr/>
        <p:txBody>
          <a:bodyPr/>
          <a:lstStyle/>
          <a:p>
            <a:endParaRPr lang="ru-RU">
              <a:solidFill>
                <a:prstClr val="black">
                  <a:tint val="75000"/>
                </a:prstClr>
              </a:solidFill>
            </a:endParaRPr>
          </a:p>
        </p:txBody>
      </p:sp>
      <p:sp>
        <p:nvSpPr>
          <p:cNvPr id="9" name="Номер слайда 8"/>
          <p:cNvSpPr>
            <a:spLocks noGrp="1"/>
          </p:cNvSpPr>
          <p:nvPr>
            <p:ph type="sldNum" sz="quarter" idx="12"/>
          </p:nvPr>
        </p:nvSpPr>
        <p:spPr/>
        <p:txBody>
          <a:bodyPr/>
          <a:lstStyle/>
          <a:p>
            <a:fld id="{518E130F-1F6E-4A19-9514-B11F75670E3E}" type="slidenum">
              <a:rPr lang="ru-RU" smtClean="0">
                <a:solidFill>
                  <a:prstClr val="black">
                    <a:tint val="75000"/>
                  </a:prstClr>
                </a:solidFill>
              </a:rPr>
              <a:pPr/>
              <a:t>‹#›</a:t>
            </a:fld>
            <a:endParaRPr lang="ru-RU">
              <a:solidFill>
                <a:prstClr val="black">
                  <a:tint val="75000"/>
                </a:prstClr>
              </a:solidFill>
            </a:endParaRPr>
          </a:p>
        </p:txBody>
      </p:sp>
    </p:spTree>
    <p:extLst>
      <p:ext uri="{BB962C8B-B14F-4D97-AF65-F5344CB8AC3E}">
        <p14:creationId xmlns:p14="http://schemas.microsoft.com/office/powerpoint/2010/main" val="2927907250"/>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Дата 2"/>
          <p:cNvSpPr>
            <a:spLocks noGrp="1"/>
          </p:cNvSpPr>
          <p:nvPr>
            <p:ph type="dt" sz="half" idx="10"/>
          </p:nvPr>
        </p:nvSpPr>
        <p:spPr/>
        <p:txBody>
          <a:bodyPr/>
          <a:lstStyle/>
          <a:p>
            <a:fld id="{68AC6DCC-3D24-4BF3-BE0E-8A63610C0326}" type="datetimeFigureOut">
              <a:rPr lang="ru-RU" smtClean="0">
                <a:solidFill>
                  <a:prstClr val="black">
                    <a:tint val="75000"/>
                  </a:prstClr>
                </a:solidFill>
              </a:rPr>
              <a:pPr/>
              <a:t>26.02.2013</a:t>
            </a:fld>
            <a:endParaRPr lang="ru-RU">
              <a:solidFill>
                <a:prstClr val="black">
                  <a:tint val="75000"/>
                </a:prstClr>
              </a:solidFill>
            </a:endParaRPr>
          </a:p>
        </p:txBody>
      </p:sp>
      <p:sp>
        <p:nvSpPr>
          <p:cNvPr id="4" name="Нижний колонтитул 3"/>
          <p:cNvSpPr>
            <a:spLocks noGrp="1"/>
          </p:cNvSpPr>
          <p:nvPr>
            <p:ph type="ftr" sz="quarter" idx="11"/>
          </p:nvPr>
        </p:nvSpPr>
        <p:spPr/>
        <p:txBody>
          <a:bodyPr/>
          <a:lstStyle/>
          <a:p>
            <a:endParaRPr lang="ru-RU">
              <a:solidFill>
                <a:prstClr val="black">
                  <a:tint val="75000"/>
                </a:prstClr>
              </a:solidFill>
            </a:endParaRPr>
          </a:p>
        </p:txBody>
      </p:sp>
      <p:sp>
        <p:nvSpPr>
          <p:cNvPr id="5" name="Номер слайда 4"/>
          <p:cNvSpPr>
            <a:spLocks noGrp="1"/>
          </p:cNvSpPr>
          <p:nvPr>
            <p:ph type="sldNum" sz="quarter" idx="12"/>
          </p:nvPr>
        </p:nvSpPr>
        <p:spPr/>
        <p:txBody>
          <a:bodyPr/>
          <a:lstStyle/>
          <a:p>
            <a:fld id="{518E130F-1F6E-4A19-9514-B11F75670E3E}" type="slidenum">
              <a:rPr lang="ru-RU" smtClean="0">
                <a:solidFill>
                  <a:prstClr val="black">
                    <a:tint val="75000"/>
                  </a:prstClr>
                </a:solidFill>
              </a:rPr>
              <a:pPr/>
              <a:t>‹#›</a:t>
            </a:fld>
            <a:endParaRPr lang="ru-RU">
              <a:solidFill>
                <a:prstClr val="black">
                  <a:tint val="75000"/>
                </a:prstClr>
              </a:solidFill>
            </a:endParaRPr>
          </a:p>
        </p:txBody>
      </p:sp>
    </p:spTree>
    <p:extLst>
      <p:ext uri="{BB962C8B-B14F-4D97-AF65-F5344CB8AC3E}">
        <p14:creationId xmlns:p14="http://schemas.microsoft.com/office/powerpoint/2010/main" val="3526965350"/>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p:cNvSpPr>
            <a:spLocks noGrp="1"/>
          </p:cNvSpPr>
          <p:nvPr>
            <p:ph type="dt" sz="half" idx="10"/>
          </p:nvPr>
        </p:nvSpPr>
        <p:spPr/>
        <p:txBody>
          <a:bodyPr/>
          <a:lstStyle/>
          <a:p>
            <a:fld id="{68AC6DCC-3D24-4BF3-BE0E-8A63610C0326}" type="datetimeFigureOut">
              <a:rPr lang="ru-RU" smtClean="0">
                <a:solidFill>
                  <a:prstClr val="black">
                    <a:tint val="75000"/>
                  </a:prstClr>
                </a:solidFill>
              </a:rPr>
              <a:pPr/>
              <a:t>26.02.2013</a:t>
            </a:fld>
            <a:endParaRPr lang="ru-RU">
              <a:solidFill>
                <a:prstClr val="black">
                  <a:tint val="75000"/>
                </a:prstClr>
              </a:solidFill>
            </a:endParaRPr>
          </a:p>
        </p:txBody>
      </p:sp>
      <p:sp>
        <p:nvSpPr>
          <p:cNvPr id="3" name="Нижний колонтитул 2"/>
          <p:cNvSpPr>
            <a:spLocks noGrp="1"/>
          </p:cNvSpPr>
          <p:nvPr>
            <p:ph type="ftr" sz="quarter" idx="11"/>
          </p:nvPr>
        </p:nvSpPr>
        <p:spPr/>
        <p:txBody>
          <a:bodyPr/>
          <a:lstStyle/>
          <a:p>
            <a:endParaRPr lang="ru-RU">
              <a:solidFill>
                <a:prstClr val="black">
                  <a:tint val="75000"/>
                </a:prstClr>
              </a:solidFill>
            </a:endParaRPr>
          </a:p>
        </p:txBody>
      </p:sp>
      <p:sp>
        <p:nvSpPr>
          <p:cNvPr id="4" name="Номер слайда 3"/>
          <p:cNvSpPr>
            <a:spLocks noGrp="1"/>
          </p:cNvSpPr>
          <p:nvPr>
            <p:ph type="sldNum" sz="quarter" idx="12"/>
          </p:nvPr>
        </p:nvSpPr>
        <p:spPr/>
        <p:txBody>
          <a:bodyPr/>
          <a:lstStyle/>
          <a:p>
            <a:fld id="{518E130F-1F6E-4A19-9514-B11F75670E3E}" type="slidenum">
              <a:rPr lang="ru-RU" smtClean="0">
                <a:solidFill>
                  <a:prstClr val="black">
                    <a:tint val="75000"/>
                  </a:prstClr>
                </a:solidFill>
              </a:rPr>
              <a:pPr/>
              <a:t>‹#›</a:t>
            </a:fld>
            <a:endParaRPr lang="ru-RU">
              <a:solidFill>
                <a:prstClr val="black">
                  <a:tint val="75000"/>
                </a:prstClr>
              </a:solidFill>
            </a:endParaRPr>
          </a:p>
        </p:txBody>
      </p:sp>
    </p:spTree>
    <p:extLst>
      <p:ext uri="{BB962C8B-B14F-4D97-AF65-F5344CB8AC3E}">
        <p14:creationId xmlns:p14="http://schemas.microsoft.com/office/powerpoint/2010/main" val="409118417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3050"/>
            <a:ext cx="3008313" cy="1162050"/>
          </a:xfrm>
        </p:spPr>
        <p:txBody>
          <a:bodyPr anchor="b"/>
          <a:lstStyle>
            <a:lvl1pPr algn="l">
              <a:defRPr sz="2000" b="1"/>
            </a:lvl1pPr>
          </a:lstStyle>
          <a:p>
            <a:r>
              <a:rPr lang="ru-RU" smtClean="0"/>
              <a:t>Образец заголовка</a:t>
            </a:r>
            <a:endParaRPr lang="ru-RU"/>
          </a:p>
        </p:txBody>
      </p:sp>
      <p:sp>
        <p:nvSpPr>
          <p:cNvPr id="3" name="Содержимое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Текст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5" name="Дата 4"/>
          <p:cNvSpPr>
            <a:spLocks noGrp="1"/>
          </p:cNvSpPr>
          <p:nvPr>
            <p:ph type="dt" sz="half" idx="10"/>
          </p:nvPr>
        </p:nvSpPr>
        <p:spPr/>
        <p:txBody>
          <a:bodyPr/>
          <a:lstStyle/>
          <a:p>
            <a:fld id="{68AC6DCC-3D24-4BF3-BE0E-8A63610C0326}" type="datetimeFigureOut">
              <a:rPr lang="ru-RU" smtClean="0">
                <a:solidFill>
                  <a:prstClr val="black">
                    <a:tint val="75000"/>
                  </a:prstClr>
                </a:solidFill>
              </a:rPr>
              <a:pPr/>
              <a:t>26.02.2013</a:t>
            </a:fld>
            <a:endParaRPr lang="ru-RU">
              <a:solidFill>
                <a:prstClr val="black">
                  <a:tint val="75000"/>
                </a:prstClr>
              </a:solidFill>
            </a:endParaRPr>
          </a:p>
        </p:txBody>
      </p:sp>
      <p:sp>
        <p:nvSpPr>
          <p:cNvPr id="6" name="Нижний колонтитул 5"/>
          <p:cNvSpPr>
            <a:spLocks noGrp="1"/>
          </p:cNvSpPr>
          <p:nvPr>
            <p:ph type="ftr" sz="quarter" idx="11"/>
          </p:nvPr>
        </p:nvSpPr>
        <p:spPr/>
        <p:txBody>
          <a:bodyPr/>
          <a:lstStyle/>
          <a:p>
            <a:endParaRPr lang="ru-RU">
              <a:solidFill>
                <a:prstClr val="black">
                  <a:tint val="75000"/>
                </a:prstClr>
              </a:solidFill>
            </a:endParaRPr>
          </a:p>
        </p:txBody>
      </p:sp>
      <p:sp>
        <p:nvSpPr>
          <p:cNvPr id="7" name="Номер слайда 6"/>
          <p:cNvSpPr>
            <a:spLocks noGrp="1"/>
          </p:cNvSpPr>
          <p:nvPr>
            <p:ph type="sldNum" sz="quarter" idx="12"/>
          </p:nvPr>
        </p:nvSpPr>
        <p:spPr/>
        <p:txBody>
          <a:bodyPr/>
          <a:lstStyle/>
          <a:p>
            <a:fld id="{518E130F-1F6E-4A19-9514-B11F75670E3E}" type="slidenum">
              <a:rPr lang="ru-RU" smtClean="0">
                <a:solidFill>
                  <a:prstClr val="black">
                    <a:tint val="75000"/>
                  </a:prstClr>
                </a:solidFill>
              </a:rPr>
              <a:pPr/>
              <a:t>‹#›</a:t>
            </a:fld>
            <a:endParaRPr lang="ru-RU">
              <a:solidFill>
                <a:prstClr val="black">
                  <a:tint val="75000"/>
                </a:prstClr>
              </a:solidFill>
            </a:endParaRPr>
          </a:p>
        </p:txBody>
      </p:sp>
    </p:spTree>
    <p:extLst>
      <p:ext uri="{BB962C8B-B14F-4D97-AF65-F5344CB8AC3E}">
        <p14:creationId xmlns:p14="http://schemas.microsoft.com/office/powerpoint/2010/main" val="2114105718"/>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792288" y="4800600"/>
            <a:ext cx="5486400" cy="566738"/>
          </a:xfrm>
        </p:spPr>
        <p:txBody>
          <a:bodyPr anchor="b"/>
          <a:lstStyle>
            <a:lvl1pPr algn="l">
              <a:defRPr sz="2000" b="1"/>
            </a:lvl1pPr>
          </a:lstStyle>
          <a:p>
            <a:r>
              <a:rPr lang="ru-RU" smtClean="0"/>
              <a:t>Образец заголовка</a:t>
            </a:r>
            <a:endParaRPr lang="ru-RU"/>
          </a:p>
        </p:txBody>
      </p:sp>
      <p:sp>
        <p:nvSpPr>
          <p:cNvPr id="3" name="Рисунок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Текст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5" name="Дата 4"/>
          <p:cNvSpPr>
            <a:spLocks noGrp="1"/>
          </p:cNvSpPr>
          <p:nvPr>
            <p:ph type="dt" sz="half" idx="10"/>
          </p:nvPr>
        </p:nvSpPr>
        <p:spPr/>
        <p:txBody>
          <a:bodyPr/>
          <a:lstStyle/>
          <a:p>
            <a:fld id="{68AC6DCC-3D24-4BF3-BE0E-8A63610C0326}" type="datetimeFigureOut">
              <a:rPr lang="ru-RU" smtClean="0">
                <a:solidFill>
                  <a:prstClr val="black">
                    <a:tint val="75000"/>
                  </a:prstClr>
                </a:solidFill>
              </a:rPr>
              <a:pPr/>
              <a:t>26.02.2013</a:t>
            </a:fld>
            <a:endParaRPr lang="ru-RU">
              <a:solidFill>
                <a:prstClr val="black">
                  <a:tint val="75000"/>
                </a:prstClr>
              </a:solidFill>
            </a:endParaRPr>
          </a:p>
        </p:txBody>
      </p:sp>
      <p:sp>
        <p:nvSpPr>
          <p:cNvPr id="6" name="Нижний колонтитул 5"/>
          <p:cNvSpPr>
            <a:spLocks noGrp="1"/>
          </p:cNvSpPr>
          <p:nvPr>
            <p:ph type="ftr" sz="quarter" idx="11"/>
          </p:nvPr>
        </p:nvSpPr>
        <p:spPr/>
        <p:txBody>
          <a:bodyPr/>
          <a:lstStyle/>
          <a:p>
            <a:endParaRPr lang="ru-RU">
              <a:solidFill>
                <a:prstClr val="black">
                  <a:tint val="75000"/>
                </a:prstClr>
              </a:solidFill>
            </a:endParaRPr>
          </a:p>
        </p:txBody>
      </p:sp>
      <p:sp>
        <p:nvSpPr>
          <p:cNvPr id="7" name="Номер слайда 6"/>
          <p:cNvSpPr>
            <a:spLocks noGrp="1"/>
          </p:cNvSpPr>
          <p:nvPr>
            <p:ph type="sldNum" sz="quarter" idx="12"/>
          </p:nvPr>
        </p:nvSpPr>
        <p:spPr/>
        <p:txBody>
          <a:bodyPr/>
          <a:lstStyle/>
          <a:p>
            <a:fld id="{518E130F-1F6E-4A19-9514-B11F75670E3E}" type="slidenum">
              <a:rPr lang="ru-RU" smtClean="0">
                <a:solidFill>
                  <a:prstClr val="black">
                    <a:tint val="75000"/>
                  </a:prstClr>
                </a:solidFill>
              </a:rPr>
              <a:pPr/>
              <a:t>‹#›</a:t>
            </a:fld>
            <a:endParaRPr lang="ru-RU">
              <a:solidFill>
                <a:prstClr val="black">
                  <a:tint val="75000"/>
                </a:prstClr>
              </a:solidFill>
            </a:endParaRPr>
          </a:p>
        </p:txBody>
      </p:sp>
    </p:spTree>
    <p:extLst>
      <p:ext uri="{BB962C8B-B14F-4D97-AF65-F5344CB8AC3E}">
        <p14:creationId xmlns:p14="http://schemas.microsoft.com/office/powerpoint/2010/main" val="3070837301"/>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Вертикальный текст 2"/>
          <p:cNvSpPr>
            <a:spLocks noGrp="1"/>
          </p:cNvSpPr>
          <p:nvPr>
            <p:ph type="body" orient="vert" idx="1"/>
          </p:nvPr>
        </p:nvSpPr>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10"/>
          </p:nvPr>
        </p:nvSpPr>
        <p:spPr/>
        <p:txBody>
          <a:bodyPr/>
          <a:lstStyle/>
          <a:p>
            <a:fld id="{68AC6DCC-3D24-4BF3-BE0E-8A63610C0326}" type="datetimeFigureOut">
              <a:rPr lang="ru-RU" smtClean="0">
                <a:solidFill>
                  <a:prstClr val="black">
                    <a:tint val="75000"/>
                  </a:prstClr>
                </a:solidFill>
              </a:rPr>
              <a:pPr/>
              <a:t>26.02.2013</a:t>
            </a:fld>
            <a:endParaRPr lang="ru-RU">
              <a:solidFill>
                <a:prstClr val="black">
                  <a:tint val="75000"/>
                </a:prstClr>
              </a:solidFill>
            </a:endParaRPr>
          </a:p>
        </p:txBody>
      </p:sp>
      <p:sp>
        <p:nvSpPr>
          <p:cNvPr id="5" name="Нижний колонтитул 4"/>
          <p:cNvSpPr>
            <a:spLocks noGrp="1"/>
          </p:cNvSpPr>
          <p:nvPr>
            <p:ph type="ftr" sz="quarter" idx="11"/>
          </p:nvPr>
        </p:nvSpPr>
        <p:spPr/>
        <p:txBody>
          <a:bodyPr/>
          <a:lstStyle/>
          <a:p>
            <a:endParaRPr lang="ru-RU">
              <a:solidFill>
                <a:prstClr val="black">
                  <a:tint val="75000"/>
                </a:prstClr>
              </a:solidFill>
            </a:endParaRPr>
          </a:p>
        </p:txBody>
      </p:sp>
      <p:sp>
        <p:nvSpPr>
          <p:cNvPr id="6" name="Номер слайда 5"/>
          <p:cNvSpPr>
            <a:spLocks noGrp="1"/>
          </p:cNvSpPr>
          <p:nvPr>
            <p:ph type="sldNum" sz="quarter" idx="12"/>
          </p:nvPr>
        </p:nvSpPr>
        <p:spPr/>
        <p:txBody>
          <a:bodyPr/>
          <a:lstStyle/>
          <a:p>
            <a:fld id="{518E130F-1F6E-4A19-9514-B11F75670E3E}" type="slidenum">
              <a:rPr lang="ru-RU" smtClean="0">
                <a:solidFill>
                  <a:prstClr val="black">
                    <a:tint val="75000"/>
                  </a:prstClr>
                </a:solidFill>
              </a:rPr>
              <a:pPr/>
              <a:t>‹#›</a:t>
            </a:fld>
            <a:endParaRPr lang="ru-RU">
              <a:solidFill>
                <a:prstClr val="black">
                  <a:tint val="75000"/>
                </a:prstClr>
              </a:solidFill>
            </a:endParaRPr>
          </a:p>
        </p:txBody>
      </p:sp>
    </p:spTree>
    <p:extLst>
      <p:ext uri="{BB962C8B-B14F-4D97-AF65-F5344CB8AC3E}">
        <p14:creationId xmlns:p14="http://schemas.microsoft.com/office/powerpoint/2010/main" val="31314632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6629400" y="274638"/>
            <a:ext cx="2057400" cy="5851525"/>
          </a:xfrm>
        </p:spPr>
        <p:txBody>
          <a:bodyPr vert="eaVert"/>
          <a:lstStyle/>
          <a:p>
            <a:r>
              <a:rPr lang="ru-RU" smtClean="0"/>
              <a:t>Образец заголовка</a:t>
            </a:r>
            <a:endParaRPr lang="ru-RU"/>
          </a:p>
        </p:txBody>
      </p:sp>
      <p:sp>
        <p:nvSpPr>
          <p:cNvPr id="3" name="Вертикальный текст 2"/>
          <p:cNvSpPr>
            <a:spLocks noGrp="1"/>
          </p:cNvSpPr>
          <p:nvPr>
            <p:ph type="body" orient="vert" idx="1"/>
          </p:nvPr>
        </p:nvSpPr>
        <p:spPr>
          <a:xfrm>
            <a:off x="457200" y="274638"/>
            <a:ext cx="6019800" cy="5851525"/>
          </a:xfrm>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10"/>
          </p:nvPr>
        </p:nvSpPr>
        <p:spPr/>
        <p:txBody>
          <a:bodyPr/>
          <a:lstStyle/>
          <a:p>
            <a:fld id="{D2E5E4D8-C820-4C2F-B81D-B0D78C51E60A}" type="datetimeFigureOut">
              <a:rPr lang="ru-RU" smtClean="0"/>
              <a:pPr/>
              <a:t>26.02.2013</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8F87126F-7C23-4181-B08F-B9D76BBBCE23}" type="slidenum">
              <a:rPr lang="ru-RU" smtClean="0"/>
              <a:pPr/>
              <a:t>‹#›</a:t>
            </a:fld>
            <a:endParaRPr lang="ru-RU"/>
          </a:p>
        </p:txBody>
      </p:sp>
    </p:spTree>
    <p:extLst>
      <p:ext uri="{BB962C8B-B14F-4D97-AF65-F5344CB8AC3E}">
        <p14:creationId xmlns:p14="http://schemas.microsoft.com/office/powerpoint/2010/main" val="418291349"/>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6629400" y="274638"/>
            <a:ext cx="2057400" cy="5851525"/>
          </a:xfrm>
        </p:spPr>
        <p:txBody>
          <a:bodyPr vert="eaVert"/>
          <a:lstStyle/>
          <a:p>
            <a:r>
              <a:rPr lang="ru-RU" smtClean="0"/>
              <a:t>Образец заголовка</a:t>
            </a:r>
            <a:endParaRPr lang="ru-RU"/>
          </a:p>
        </p:txBody>
      </p:sp>
      <p:sp>
        <p:nvSpPr>
          <p:cNvPr id="3" name="Вертикальный текст 2"/>
          <p:cNvSpPr>
            <a:spLocks noGrp="1"/>
          </p:cNvSpPr>
          <p:nvPr>
            <p:ph type="body" orient="vert" idx="1"/>
          </p:nvPr>
        </p:nvSpPr>
        <p:spPr>
          <a:xfrm>
            <a:off x="457200" y="274638"/>
            <a:ext cx="6019800" cy="5851525"/>
          </a:xfrm>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10"/>
          </p:nvPr>
        </p:nvSpPr>
        <p:spPr/>
        <p:txBody>
          <a:bodyPr/>
          <a:lstStyle/>
          <a:p>
            <a:fld id="{68AC6DCC-3D24-4BF3-BE0E-8A63610C0326}" type="datetimeFigureOut">
              <a:rPr lang="ru-RU" smtClean="0">
                <a:solidFill>
                  <a:prstClr val="black">
                    <a:tint val="75000"/>
                  </a:prstClr>
                </a:solidFill>
              </a:rPr>
              <a:pPr/>
              <a:t>26.02.2013</a:t>
            </a:fld>
            <a:endParaRPr lang="ru-RU">
              <a:solidFill>
                <a:prstClr val="black">
                  <a:tint val="75000"/>
                </a:prstClr>
              </a:solidFill>
            </a:endParaRPr>
          </a:p>
        </p:txBody>
      </p:sp>
      <p:sp>
        <p:nvSpPr>
          <p:cNvPr id="5" name="Нижний колонтитул 4"/>
          <p:cNvSpPr>
            <a:spLocks noGrp="1"/>
          </p:cNvSpPr>
          <p:nvPr>
            <p:ph type="ftr" sz="quarter" idx="11"/>
          </p:nvPr>
        </p:nvSpPr>
        <p:spPr/>
        <p:txBody>
          <a:bodyPr/>
          <a:lstStyle/>
          <a:p>
            <a:endParaRPr lang="ru-RU">
              <a:solidFill>
                <a:prstClr val="black">
                  <a:tint val="75000"/>
                </a:prstClr>
              </a:solidFill>
            </a:endParaRPr>
          </a:p>
        </p:txBody>
      </p:sp>
      <p:sp>
        <p:nvSpPr>
          <p:cNvPr id="6" name="Номер слайда 5"/>
          <p:cNvSpPr>
            <a:spLocks noGrp="1"/>
          </p:cNvSpPr>
          <p:nvPr>
            <p:ph type="sldNum" sz="quarter" idx="12"/>
          </p:nvPr>
        </p:nvSpPr>
        <p:spPr/>
        <p:txBody>
          <a:bodyPr/>
          <a:lstStyle/>
          <a:p>
            <a:fld id="{518E130F-1F6E-4A19-9514-B11F75670E3E}" type="slidenum">
              <a:rPr lang="ru-RU" smtClean="0">
                <a:solidFill>
                  <a:prstClr val="black">
                    <a:tint val="75000"/>
                  </a:prstClr>
                </a:solidFill>
              </a:rPr>
              <a:pPr/>
              <a:t>‹#›</a:t>
            </a:fld>
            <a:endParaRPr lang="ru-RU">
              <a:solidFill>
                <a:prstClr val="black">
                  <a:tint val="75000"/>
                </a:prstClr>
              </a:solidFill>
            </a:endParaRPr>
          </a:p>
        </p:txBody>
      </p:sp>
    </p:spTree>
    <p:extLst>
      <p:ext uri="{BB962C8B-B14F-4D97-AF65-F5344CB8AC3E}">
        <p14:creationId xmlns:p14="http://schemas.microsoft.com/office/powerpoint/2010/main" val="2339633071"/>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685800" y="2130425"/>
            <a:ext cx="7772400" cy="1470025"/>
          </a:xfrm>
        </p:spPr>
        <p:txBody>
          <a:bodyPr/>
          <a:lstStyle/>
          <a:p>
            <a:r>
              <a:rPr lang="ru-RU" smtClean="0"/>
              <a:t>Образец заголовка</a:t>
            </a:r>
            <a:endParaRPr lang="ru-RU"/>
          </a:p>
        </p:txBody>
      </p:sp>
      <p:sp>
        <p:nvSpPr>
          <p:cNvPr id="3" name="Подзаголовок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ru-RU" smtClean="0"/>
              <a:t>Образец подзаголовка</a:t>
            </a:r>
            <a:endParaRPr lang="ru-RU"/>
          </a:p>
        </p:txBody>
      </p:sp>
      <p:sp>
        <p:nvSpPr>
          <p:cNvPr id="4" name="Дата 3"/>
          <p:cNvSpPr>
            <a:spLocks noGrp="1"/>
          </p:cNvSpPr>
          <p:nvPr>
            <p:ph type="dt" sz="half" idx="10"/>
          </p:nvPr>
        </p:nvSpPr>
        <p:spPr/>
        <p:txBody>
          <a:bodyPr/>
          <a:lstStyle/>
          <a:p>
            <a:fld id="{68AC6DCC-3D24-4BF3-BE0E-8A63610C0326}" type="datetimeFigureOut">
              <a:rPr lang="ru-RU" smtClean="0">
                <a:solidFill>
                  <a:prstClr val="black">
                    <a:tint val="75000"/>
                  </a:prstClr>
                </a:solidFill>
              </a:rPr>
              <a:pPr/>
              <a:t>26.02.2013</a:t>
            </a:fld>
            <a:endParaRPr lang="ru-RU">
              <a:solidFill>
                <a:prstClr val="black">
                  <a:tint val="75000"/>
                </a:prstClr>
              </a:solidFill>
            </a:endParaRPr>
          </a:p>
        </p:txBody>
      </p:sp>
      <p:sp>
        <p:nvSpPr>
          <p:cNvPr id="5" name="Нижний колонтитул 4"/>
          <p:cNvSpPr>
            <a:spLocks noGrp="1"/>
          </p:cNvSpPr>
          <p:nvPr>
            <p:ph type="ftr" sz="quarter" idx="11"/>
          </p:nvPr>
        </p:nvSpPr>
        <p:spPr/>
        <p:txBody>
          <a:bodyPr/>
          <a:lstStyle/>
          <a:p>
            <a:endParaRPr lang="ru-RU">
              <a:solidFill>
                <a:prstClr val="black">
                  <a:tint val="75000"/>
                </a:prstClr>
              </a:solidFill>
            </a:endParaRPr>
          </a:p>
        </p:txBody>
      </p:sp>
      <p:sp>
        <p:nvSpPr>
          <p:cNvPr id="6" name="Номер слайда 5"/>
          <p:cNvSpPr>
            <a:spLocks noGrp="1"/>
          </p:cNvSpPr>
          <p:nvPr>
            <p:ph type="sldNum" sz="quarter" idx="12"/>
          </p:nvPr>
        </p:nvSpPr>
        <p:spPr/>
        <p:txBody>
          <a:bodyPr/>
          <a:lstStyle/>
          <a:p>
            <a:fld id="{518E130F-1F6E-4A19-9514-B11F75670E3E}" type="slidenum">
              <a:rPr lang="ru-RU" smtClean="0">
                <a:solidFill>
                  <a:prstClr val="black">
                    <a:tint val="75000"/>
                  </a:prstClr>
                </a:solidFill>
              </a:rPr>
              <a:pPr/>
              <a:t>‹#›</a:t>
            </a:fld>
            <a:endParaRPr lang="ru-RU">
              <a:solidFill>
                <a:prstClr val="black">
                  <a:tint val="75000"/>
                </a:prstClr>
              </a:solidFill>
            </a:endParaRPr>
          </a:p>
        </p:txBody>
      </p:sp>
    </p:spTree>
    <p:extLst>
      <p:ext uri="{BB962C8B-B14F-4D97-AF65-F5344CB8AC3E}">
        <p14:creationId xmlns:p14="http://schemas.microsoft.com/office/powerpoint/2010/main" val="3538636315"/>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Содержимое 2"/>
          <p:cNvSpPr>
            <a:spLocks noGrp="1"/>
          </p:cNvSpPr>
          <p:nvPr>
            <p:ph idx="1"/>
          </p:nvPr>
        </p:nvSpPr>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10"/>
          </p:nvPr>
        </p:nvSpPr>
        <p:spPr/>
        <p:txBody>
          <a:bodyPr/>
          <a:lstStyle/>
          <a:p>
            <a:fld id="{68AC6DCC-3D24-4BF3-BE0E-8A63610C0326}" type="datetimeFigureOut">
              <a:rPr lang="ru-RU" smtClean="0">
                <a:solidFill>
                  <a:prstClr val="black">
                    <a:tint val="75000"/>
                  </a:prstClr>
                </a:solidFill>
              </a:rPr>
              <a:pPr/>
              <a:t>26.02.2013</a:t>
            </a:fld>
            <a:endParaRPr lang="ru-RU">
              <a:solidFill>
                <a:prstClr val="black">
                  <a:tint val="75000"/>
                </a:prstClr>
              </a:solidFill>
            </a:endParaRPr>
          </a:p>
        </p:txBody>
      </p:sp>
      <p:sp>
        <p:nvSpPr>
          <p:cNvPr id="5" name="Нижний колонтитул 4"/>
          <p:cNvSpPr>
            <a:spLocks noGrp="1"/>
          </p:cNvSpPr>
          <p:nvPr>
            <p:ph type="ftr" sz="quarter" idx="11"/>
          </p:nvPr>
        </p:nvSpPr>
        <p:spPr/>
        <p:txBody>
          <a:bodyPr/>
          <a:lstStyle/>
          <a:p>
            <a:endParaRPr lang="ru-RU">
              <a:solidFill>
                <a:prstClr val="black">
                  <a:tint val="75000"/>
                </a:prstClr>
              </a:solidFill>
            </a:endParaRPr>
          </a:p>
        </p:txBody>
      </p:sp>
      <p:sp>
        <p:nvSpPr>
          <p:cNvPr id="6" name="Номер слайда 5"/>
          <p:cNvSpPr>
            <a:spLocks noGrp="1"/>
          </p:cNvSpPr>
          <p:nvPr>
            <p:ph type="sldNum" sz="quarter" idx="12"/>
          </p:nvPr>
        </p:nvSpPr>
        <p:spPr/>
        <p:txBody>
          <a:bodyPr/>
          <a:lstStyle/>
          <a:p>
            <a:fld id="{518E130F-1F6E-4A19-9514-B11F75670E3E}" type="slidenum">
              <a:rPr lang="ru-RU" smtClean="0">
                <a:solidFill>
                  <a:prstClr val="black">
                    <a:tint val="75000"/>
                  </a:prstClr>
                </a:solidFill>
              </a:rPr>
              <a:pPr/>
              <a:t>‹#›</a:t>
            </a:fld>
            <a:endParaRPr lang="ru-RU">
              <a:solidFill>
                <a:prstClr val="black">
                  <a:tint val="75000"/>
                </a:prstClr>
              </a:solidFill>
            </a:endParaRPr>
          </a:p>
        </p:txBody>
      </p:sp>
    </p:spTree>
    <p:extLst>
      <p:ext uri="{BB962C8B-B14F-4D97-AF65-F5344CB8AC3E}">
        <p14:creationId xmlns:p14="http://schemas.microsoft.com/office/powerpoint/2010/main" val="3279354800"/>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22313" y="4406900"/>
            <a:ext cx="7772400" cy="1362075"/>
          </a:xfrm>
        </p:spPr>
        <p:txBody>
          <a:bodyPr anchor="t"/>
          <a:lstStyle>
            <a:lvl1pPr algn="l">
              <a:defRPr sz="4000" b="1" cap="all"/>
            </a:lvl1pPr>
          </a:lstStyle>
          <a:p>
            <a:r>
              <a:rPr lang="ru-RU" smtClean="0"/>
              <a:t>Образец заголовка</a:t>
            </a:r>
            <a:endParaRPr lang="ru-RU"/>
          </a:p>
        </p:txBody>
      </p:sp>
      <p:sp>
        <p:nvSpPr>
          <p:cNvPr id="3" name="Текст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smtClean="0"/>
              <a:t>Образец текста</a:t>
            </a:r>
          </a:p>
        </p:txBody>
      </p:sp>
      <p:sp>
        <p:nvSpPr>
          <p:cNvPr id="4" name="Дата 3"/>
          <p:cNvSpPr>
            <a:spLocks noGrp="1"/>
          </p:cNvSpPr>
          <p:nvPr>
            <p:ph type="dt" sz="half" idx="10"/>
          </p:nvPr>
        </p:nvSpPr>
        <p:spPr/>
        <p:txBody>
          <a:bodyPr/>
          <a:lstStyle/>
          <a:p>
            <a:fld id="{68AC6DCC-3D24-4BF3-BE0E-8A63610C0326}" type="datetimeFigureOut">
              <a:rPr lang="ru-RU" smtClean="0">
                <a:solidFill>
                  <a:prstClr val="black">
                    <a:tint val="75000"/>
                  </a:prstClr>
                </a:solidFill>
              </a:rPr>
              <a:pPr/>
              <a:t>26.02.2013</a:t>
            </a:fld>
            <a:endParaRPr lang="ru-RU">
              <a:solidFill>
                <a:prstClr val="black">
                  <a:tint val="75000"/>
                </a:prstClr>
              </a:solidFill>
            </a:endParaRPr>
          </a:p>
        </p:txBody>
      </p:sp>
      <p:sp>
        <p:nvSpPr>
          <p:cNvPr id="5" name="Нижний колонтитул 4"/>
          <p:cNvSpPr>
            <a:spLocks noGrp="1"/>
          </p:cNvSpPr>
          <p:nvPr>
            <p:ph type="ftr" sz="quarter" idx="11"/>
          </p:nvPr>
        </p:nvSpPr>
        <p:spPr/>
        <p:txBody>
          <a:bodyPr/>
          <a:lstStyle/>
          <a:p>
            <a:endParaRPr lang="ru-RU">
              <a:solidFill>
                <a:prstClr val="black">
                  <a:tint val="75000"/>
                </a:prstClr>
              </a:solidFill>
            </a:endParaRPr>
          </a:p>
        </p:txBody>
      </p:sp>
      <p:sp>
        <p:nvSpPr>
          <p:cNvPr id="6" name="Номер слайда 5"/>
          <p:cNvSpPr>
            <a:spLocks noGrp="1"/>
          </p:cNvSpPr>
          <p:nvPr>
            <p:ph type="sldNum" sz="quarter" idx="12"/>
          </p:nvPr>
        </p:nvSpPr>
        <p:spPr/>
        <p:txBody>
          <a:bodyPr/>
          <a:lstStyle/>
          <a:p>
            <a:fld id="{518E130F-1F6E-4A19-9514-B11F75670E3E}" type="slidenum">
              <a:rPr lang="ru-RU" smtClean="0">
                <a:solidFill>
                  <a:prstClr val="black">
                    <a:tint val="75000"/>
                  </a:prstClr>
                </a:solidFill>
              </a:rPr>
              <a:pPr/>
              <a:t>‹#›</a:t>
            </a:fld>
            <a:endParaRPr lang="ru-RU">
              <a:solidFill>
                <a:prstClr val="black">
                  <a:tint val="75000"/>
                </a:prstClr>
              </a:solidFill>
            </a:endParaRPr>
          </a:p>
        </p:txBody>
      </p:sp>
    </p:spTree>
    <p:extLst>
      <p:ext uri="{BB962C8B-B14F-4D97-AF65-F5344CB8AC3E}">
        <p14:creationId xmlns:p14="http://schemas.microsoft.com/office/powerpoint/2010/main" val="2021236299"/>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Содержимое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Содержимое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5" name="Дата 4"/>
          <p:cNvSpPr>
            <a:spLocks noGrp="1"/>
          </p:cNvSpPr>
          <p:nvPr>
            <p:ph type="dt" sz="half" idx="10"/>
          </p:nvPr>
        </p:nvSpPr>
        <p:spPr/>
        <p:txBody>
          <a:bodyPr/>
          <a:lstStyle/>
          <a:p>
            <a:fld id="{68AC6DCC-3D24-4BF3-BE0E-8A63610C0326}" type="datetimeFigureOut">
              <a:rPr lang="ru-RU" smtClean="0">
                <a:solidFill>
                  <a:prstClr val="black">
                    <a:tint val="75000"/>
                  </a:prstClr>
                </a:solidFill>
              </a:rPr>
              <a:pPr/>
              <a:t>26.02.2013</a:t>
            </a:fld>
            <a:endParaRPr lang="ru-RU">
              <a:solidFill>
                <a:prstClr val="black">
                  <a:tint val="75000"/>
                </a:prstClr>
              </a:solidFill>
            </a:endParaRPr>
          </a:p>
        </p:txBody>
      </p:sp>
      <p:sp>
        <p:nvSpPr>
          <p:cNvPr id="6" name="Нижний колонтитул 5"/>
          <p:cNvSpPr>
            <a:spLocks noGrp="1"/>
          </p:cNvSpPr>
          <p:nvPr>
            <p:ph type="ftr" sz="quarter" idx="11"/>
          </p:nvPr>
        </p:nvSpPr>
        <p:spPr/>
        <p:txBody>
          <a:bodyPr/>
          <a:lstStyle/>
          <a:p>
            <a:endParaRPr lang="ru-RU">
              <a:solidFill>
                <a:prstClr val="black">
                  <a:tint val="75000"/>
                </a:prstClr>
              </a:solidFill>
            </a:endParaRPr>
          </a:p>
        </p:txBody>
      </p:sp>
      <p:sp>
        <p:nvSpPr>
          <p:cNvPr id="7" name="Номер слайда 6"/>
          <p:cNvSpPr>
            <a:spLocks noGrp="1"/>
          </p:cNvSpPr>
          <p:nvPr>
            <p:ph type="sldNum" sz="quarter" idx="12"/>
          </p:nvPr>
        </p:nvSpPr>
        <p:spPr/>
        <p:txBody>
          <a:bodyPr/>
          <a:lstStyle/>
          <a:p>
            <a:fld id="{518E130F-1F6E-4A19-9514-B11F75670E3E}" type="slidenum">
              <a:rPr lang="ru-RU" smtClean="0">
                <a:solidFill>
                  <a:prstClr val="black">
                    <a:tint val="75000"/>
                  </a:prstClr>
                </a:solidFill>
              </a:rPr>
              <a:pPr/>
              <a:t>‹#›</a:t>
            </a:fld>
            <a:endParaRPr lang="ru-RU">
              <a:solidFill>
                <a:prstClr val="black">
                  <a:tint val="75000"/>
                </a:prstClr>
              </a:solidFill>
            </a:endParaRPr>
          </a:p>
        </p:txBody>
      </p:sp>
    </p:spTree>
    <p:extLst>
      <p:ext uri="{BB962C8B-B14F-4D97-AF65-F5344CB8AC3E}">
        <p14:creationId xmlns:p14="http://schemas.microsoft.com/office/powerpoint/2010/main" val="1290774829"/>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lvl1pPr>
              <a:defRPr/>
            </a:lvl1pPr>
          </a:lstStyle>
          <a:p>
            <a:r>
              <a:rPr lang="ru-RU" smtClean="0"/>
              <a:t>Образец заголовка</a:t>
            </a:r>
            <a:endParaRPr lang="ru-RU"/>
          </a:p>
        </p:txBody>
      </p:sp>
      <p:sp>
        <p:nvSpPr>
          <p:cNvPr id="3" name="Текст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4" name="Содержимое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5" name="Текст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6" name="Содержимое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7" name="Дата 6"/>
          <p:cNvSpPr>
            <a:spLocks noGrp="1"/>
          </p:cNvSpPr>
          <p:nvPr>
            <p:ph type="dt" sz="half" idx="10"/>
          </p:nvPr>
        </p:nvSpPr>
        <p:spPr/>
        <p:txBody>
          <a:bodyPr/>
          <a:lstStyle/>
          <a:p>
            <a:fld id="{68AC6DCC-3D24-4BF3-BE0E-8A63610C0326}" type="datetimeFigureOut">
              <a:rPr lang="ru-RU" smtClean="0">
                <a:solidFill>
                  <a:prstClr val="black">
                    <a:tint val="75000"/>
                  </a:prstClr>
                </a:solidFill>
              </a:rPr>
              <a:pPr/>
              <a:t>26.02.2013</a:t>
            </a:fld>
            <a:endParaRPr lang="ru-RU">
              <a:solidFill>
                <a:prstClr val="black">
                  <a:tint val="75000"/>
                </a:prstClr>
              </a:solidFill>
            </a:endParaRPr>
          </a:p>
        </p:txBody>
      </p:sp>
      <p:sp>
        <p:nvSpPr>
          <p:cNvPr id="8" name="Нижний колонтитул 7"/>
          <p:cNvSpPr>
            <a:spLocks noGrp="1"/>
          </p:cNvSpPr>
          <p:nvPr>
            <p:ph type="ftr" sz="quarter" idx="11"/>
          </p:nvPr>
        </p:nvSpPr>
        <p:spPr/>
        <p:txBody>
          <a:bodyPr/>
          <a:lstStyle/>
          <a:p>
            <a:endParaRPr lang="ru-RU">
              <a:solidFill>
                <a:prstClr val="black">
                  <a:tint val="75000"/>
                </a:prstClr>
              </a:solidFill>
            </a:endParaRPr>
          </a:p>
        </p:txBody>
      </p:sp>
      <p:sp>
        <p:nvSpPr>
          <p:cNvPr id="9" name="Номер слайда 8"/>
          <p:cNvSpPr>
            <a:spLocks noGrp="1"/>
          </p:cNvSpPr>
          <p:nvPr>
            <p:ph type="sldNum" sz="quarter" idx="12"/>
          </p:nvPr>
        </p:nvSpPr>
        <p:spPr/>
        <p:txBody>
          <a:bodyPr/>
          <a:lstStyle/>
          <a:p>
            <a:fld id="{518E130F-1F6E-4A19-9514-B11F75670E3E}" type="slidenum">
              <a:rPr lang="ru-RU" smtClean="0">
                <a:solidFill>
                  <a:prstClr val="black">
                    <a:tint val="75000"/>
                  </a:prstClr>
                </a:solidFill>
              </a:rPr>
              <a:pPr/>
              <a:t>‹#›</a:t>
            </a:fld>
            <a:endParaRPr lang="ru-RU">
              <a:solidFill>
                <a:prstClr val="black">
                  <a:tint val="75000"/>
                </a:prstClr>
              </a:solidFill>
            </a:endParaRPr>
          </a:p>
        </p:txBody>
      </p:sp>
    </p:spTree>
    <p:extLst>
      <p:ext uri="{BB962C8B-B14F-4D97-AF65-F5344CB8AC3E}">
        <p14:creationId xmlns:p14="http://schemas.microsoft.com/office/powerpoint/2010/main" val="3503750507"/>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Дата 2"/>
          <p:cNvSpPr>
            <a:spLocks noGrp="1"/>
          </p:cNvSpPr>
          <p:nvPr>
            <p:ph type="dt" sz="half" idx="10"/>
          </p:nvPr>
        </p:nvSpPr>
        <p:spPr/>
        <p:txBody>
          <a:bodyPr/>
          <a:lstStyle/>
          <a:p>
            <a:fld id="{68AC6DCC-3D24-4BF3-BE0E-8A63610C0326}" type="datetimeFigureOut">
              <a:rPr lang="ru-RU" smtClean="0">
                <a:solidFill>
                  <a:prstClr val="black">
                    <a:tint val="75000"/>
                  </a:prstClr>
                </a:solidFill>
              </a:rPr>
              <a:pPr/>
              <a:t>26.02.2013</a:t>
            </a:fld>
            <a:endParaRPr lang="ru-RU">
              <a:solidFill>
                <a:prstClr val="black">
                  <a:tint val="75000"/>
                </a:prstClr>
              </a:solidFill>
            </a:endParaRPr>
          </a:p>
        </p:txBody>
      </p:sp>
      <p:sp>
        <p:nvSpPr>
          <p:cNvPr id="4" name="Нижний колонтитул 3"/>
          <p:cNvSpPr>
            <a:spLocks noGrp="1"/>
          </p:cNvSpPr>
          <p:nvPr>
            <p:ph type="ftr" sz="quarter" idx="11"/>
          </p:nvPr>
        </p:nvSpPr>
        <p:spPr/>
        <p:txBody>
          <a:bodyPr/>
          <a:lstStyle/>
          <a:p>
            <a:endParaRPr lang="ru-RU">
              <a:solidFill>
                <a:prstClr val="black">
                  <a:tint val="75000"/>
                </a:prstClr>
              </a:solidFill>
            </a:endParaRPr>
          </a:p>
        </p:txBody>
      </p:sp>
      <p:sp>
        <p:nvSpPr>
          <p:cNvPr id="5" name="Номер слайда 4"/>
          <p:cNvSpPr>
            <a:spLocks noGrp="1"/>
          </p:cNvSpPr>
          <p:nvPr>
            <p:ph type="sldNum" sz="quarter" idx="12"/>
          </p:nvPr>
        </p:nvSpPr>
        <p:spPr/>
        <p:txBody>
          <a:bodyPr/>
          <a:lstStyle/>
          <a:p>
            <a:fld id="{518E130F-1F6E-4A19-9514-B11F75670E3E}" type="slidenum">
              <a:rPr lang="ru-RU" smtClean="0">
                <a:solidFill>
                  <a:prstClr val="black">
                    <a:tint val="75000"/>
                  </a:prstClr>
                </a:solidFill>
              </a:rPr>
              <a:pPr/>
              <a:t>‹#›</a:t>
            </a:fld>
            <a:endParaRPr lang="ru-RU">
              <a:solidFill>
                <a:prstClr val="black">
                  <a:tint val="75000"/>
                </a:prstClr>
              </a:solidFill>
            </a:endParaRPr>
          </a:p>
        </p:txBody>
      </p:sp>
    </p:spTree>
    <p:extLst>
      <p:ext uri="{BB962C8B-B14F-4D97-AF65-F5344CB8AC3E}">
        <p14:creationId xmlns:p14="http://schemas.microsoft.com/office/powerpoint/2010/main" val="2109191296"/>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p:cNvSpPr>
            <a:spLocks noGrp="1"/>
          </p:cNvSpPr>
          <p:nvPr>
            <p:ph type="dt" sz="half" idx="10"/>
          </p:nvPr>
        </p:nvSpPr>
        <p:spPr/>
        <p:txBody>
          <a:bodyPr/>
          <a:lstStyle/>
          <a:p>
            <a:fld id="{68AC6DCC-3D24-4BF3-BE0E-8A63610C0326}" type="datetimeFigureOut">
              <a:rPr lang="ru-RU" smtClean="0">
                <a:solidFill>
                  <a:prstClr val="black">
                    <a:tint val="75000"/>
                  </a:prstClr>
                </a:solidFill>
              </a:rPr>
              <a:pPr/>
              <a:t>26.02.2013</a:t>
            </a:fld>
            <a:endParaRPr lang="ru-RU">
              <a:solidFill>
                <a:prstClr val="black">
                  <a:tint val="75000"/>
                </a:prstClr>
              </a:solidFill>
            </a:endParaRPr>
          </a:p>
        </p:txBody>
      </p:sp>
      <p:sp>
        <p:nvSpPr>
          <p:cNvPr id="3" name="Нижний колонтитул 2"/>
          <p:cNvSpPr>
            <a:spLocks noGrp="1"/>
          </p:cNvSpPr>
          <p:nvPr>
            <p:ph type="ftr" sz="quarter" idx="11"/>
          </p:nvPr>
        </p:nvSpPr>
        <p:spPr/>
        <p:txBody>
          <a:bodyPr/>
          <a:lstStyle/>
          <a:p>
            <a:endParaRPr lang="ru-RU">
              <a:solidFill>
                <a:prstClr val="black">
                  <a:tint val="75000"/>
                </a:prstClr>
              </a:solidFill>
            </a:endParaRPr>
          </a:p>
        </p:txBody>
      </p:sp>
      <p:sp>
        <p:nvSpPr>
          <p:cNvPr id="4" name="Номер слайда 3"/>
          <p:cNvSpPr>
            <a:spLocks noGrp="1"/>
          </p:cNvSpPr>
          <p:nvPr>
            <p:ph type="sldNum" sz="quarter" idx="12"/>
          </p:nvPr>
        </p:nvSpPr>
        <p:spPr/>
        <p:txBody>
          <a:bodyPr/>
          <a:lstStyle/>
          <a:p>
            <a:fld id="{518E130F-1F6E-4A19-9514-B11F75670E3E}" type="slidenum">
              <a:rPr lang="ru-RU" smtClean="0">
                <a:solidFill>
                  <a:prstClr val="black">
                    <a:tint val="75000"/>
                  </a:prstClr>
                </a:solidFill>
              </a:rPr>
              <a:pPr/>
              <a:t>‹#›</a:t>
            </a:fld>
            <a:endParaRPr lang="ru-RU">
              <a:solidFill>
                <a:prstClr val="black">
                  <a:tint val="75000"/>
                </a:prstClr>
              </a:solidFill>
            </a:endParaRPr>
          </a:p>
        </p:txBody>
      </p:sp>
    </p:spTree>
    <p:extLst>
      <p:ext uri="{BB962C8B-B14F-4D97-AF65-F5344CB8AC3E}">
        <p14:creationId xmlns:p14="http://schemas.microsoft.com/office/powerpoint/2010/main" val="1077078424"/>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3050"/>
            <a:ext cx="3008313" cy="1162050"/>
          </a:xfrm>
        </p:spPr>
        <p:txBody>
          <a:bodyPr anchor="b"/>
          <a:lstStyle>
            <a:lvl1pPr algn="l">
              <a:defRPr sz="2000" b="1"/>
            </a:lvl1pPr>
          </a:lstStyle>
          <a:p>
            <a:r>
              <a:rPr lang="ru-RU" smtClean="0"/>
              <a:t>Образец заголовка</a:t>
            </a:r>
            <a:endParaRPr lang="ru-RU"/>
          </a:p>
        </p:txBody>
      </p:sp>
      <p:sp>
        <p:nvSpPr>
          <p:cNvPr id="3" name="Содержимое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Текст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5" name="Дата 4"/>
          <p:cNvSpPr>
            <a:spLocks noGrp="1"/>
          </p:cNvSpPr>
          <p:nvPr>
            <p:ph type="dt" sz="half" idx="10"/>
          </p:nvPr>
        </p:nvSpPr>
        <p:spPr/>
        <p:txBody>
          <a:bodyPr/>
          <a:lstStyle/>
          <a:p>
            <a:fld id="{68AC6DCC-3D24-4BF3-BE0E-8A63610C0326}" type="datetimeFigureOut">
              <a:rPr lang="ru-RU" smtClean="0">
                <a:solidFill>
                  <a:prstClr val="black">
                    <a:tint val="75000"/>
                  </a:prstClr>
                </a:solidFill>
              </a:rPr>
              <a:pPr/>
              <a:t>26.02.2013</a:t>
            </a:fld>
            <a:endParaRPr lang="ru-RU">
              <a:solidFill>
                <a:prstClr val="black">
                  <a:tint val="75000"/>
                </a:prstClr>
              </a:solidFill>
            </a:endParaRPr>
          </a:p>
        </p:txBody>
      </p:sp>
      <p:sp>
        <p:nvSpPr>
          <p:cNvPr id="6" name="Нижний колонтитул 5"/>
          <p:cNvSpPr>
            <a:spLocks noGrp="1"/>
          </p:cNvSpPr>
          <p:nvPr>
            <p:ph type="ftr" sz="quarter" idx="11"/>
          </p:nvPr>
        </p:nvSpPr>
        <p:spPr/>
        <p:txBody>
          <a:bodyPr/>
          <a:lstStyle/>
          <a:p>
            <a:endParaRPr lang="ru-RU">
              <a:solidFill>
                <a:prstClr val="black">
                  <a:tint val="75000"/>
                </a:prstClr>
              </a:solidFill>
            </a:endParaRPr>
          </a:p>
        </p:txBody>
      </p:sp>
      <p:sp>
        <p:nvSpPr>
          <p:cNvPr id="7" name="Номер слайда 6"/>
          <p:cNvSpPr>
            <a:spLocks noGrp="1"/>
          </p:cNvSpPr>
          <p:nvPr>
            <p:ph type="sldNum" sz="quarter" idx="12"/>
          </p:nvPr>
        </p:nvSpPr>
        <p:spPr/>
        <p:txBody>
          <a:bodyPr/>
          <a:lstStyle/>
          <a:p>
            <a:fld id="{518E130F-1F6E-4A19-9514-B11F75670E3E}" type="slidenum">
              <a:rPr lang="ru-RU" smtClean="0">
                <a:solidFill>
                  <a:prstClr val="black">
                    <a:tint val="75000"/>
                  </a:prstClr>
                </a:solidFill>
              </a:rPr>
              <a:pPr/>
              <a:t>‹#›</a:t>
            </a:fld>
            <a:endParaRPr lang="ru-RU">
              <a:solidFill>
                <a:prstClr val="black">
                  <a:tint val="75000"/>
                </a:prstClr>
              </a:solidFill>
            </a:endParaRPr>
          </a:p>
        </p:txBody>
      </p:sp>
    </p:spTree>
    <p:extLst>
      <p:ext uri="{BB962C8B-B14F-4D97-AF65-F5344CB8AC3E}">
        <p14:creationId xmlns:p14="http://schemas.microsoft.com/office/powerpoint/2010/main" val="335419309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792288" y="4800600"/>
            <a:ext cx="5486400" cy="566738"/>
          </a:xfrm>
        </p:spPr>
        <p:txBody>
          <a:bodyPr anchor="b"/>
          <a:lstStyle>
            <a:lvl1pPr algn="l">
              <a:defRPr sz="2000" b="1"/>
            </a:lvl1pPr>
          </a:lstStyle>
          <a:p>
            <a:r>
              <a:rPr lang="ru-RU" smtClean="0"/>
              <a:t>Образец заголовка</a:t>
            </a:r>
            <a:endParaRPr lang="ru-RU"/>
          </a:p>
        </p:txBody>
      </p:sp>
      <p:sp>
        <p:nvSpPr>
          <p:cNvPr id="3" name="Рисунок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Текст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5" name="Дата 4"/>
          <p:cNvSpPr>
            <a:spLocks noGrp="1"/>
          </p:cNvSpPr>
          <p:nvPr>
            <p:ph type="dt" sz="half" idx="10"/>
          </p:nvPr>
        </p:nvSpPr>
        <p:spPr/>
        <p:txBody>
          <a:bodyPr/>
          <a:lstStyle/>
          <a:p>
            <a:fld id="{68AC6DCC-3D24-4BF3-BE0E-8A63610C0326}" type="datetimeFigureOut">
              <a:rPr lang="ru-RU" smtClean="0">
                <a:solidFill>
                  <a:prstClr val="black">
                    <a:tint val="75000"/>
                  </a:prstClr>
                </a:solidFill>
              </a:rPr>
              <a:pPr/>
              <a:t>26.02.2013</a:t>
            </a:fld>
            <a:endParaRPr lang="ru-RU">
              <a:solidFill>
                <a:prstClr val="black">
                  <a:tint val="75000"/>
                </a:prstClr>
              </a:solidFill>
            </a:endParaRPr>
          </a:p>
        </p:txBody>
      </p:sp>
      <p:sp>
        <p:nvSpPr>
          <p:cNvPr id="6" name="Нижний колонтитул 5"/>
          <p:cNvSpPr>
            <a:spLocks noGrp="1"/>
          </p:cNvSpPr>
          <p:nvPr>
            <p:ph type="ftr" sz="quarter" idx="11"/>
          </p:nvPr>
        </p:nvSpPr>
        <p:spPr/>
        <p:txBody>
          <a:bodyPr/>
          <a:lstStyle/>
          <a:p>
            <a:endParaRPr lang="ru-RU">
              <a:solidFill>
                <a:prstClr val="black">
                  <a:tint val="75000"/>
                </a:prstClr>
              </a:solidFill>
            </a:endParaRPr>
          </a:p>
        </p:txBody>
      </p:sp>
      <p:sp>
        <p:nvSpPr>
          <p:cNvPr id="7" name="Номер слайда 6"/>
          <p:cNvSpPr>
            <a:spLocks noGrp="1"/>
          </p:cNvSpPr>
          <p:nvPr>
            <p:ph type="sldNum" sz="quarter" idx="12"/>
          </p:nvPr>
        </p:nvSpPr>
        <p:spPr/>
        <p:txBody>
          <a:bodyPr/>
          <a:lstStyle/>
          <a:p>
            <a:fld id="{518E130F-1F6E-4A19-9514-B11F75670E3E}" type="slidenum">
              <a:rPr lang="ru-RU" smtClean="0">
                <a:solidFill>
                  <a:prstClr val="black">
                    <a:tint val="75000"/>
                  </a:prstClr>
                </a:solidFill>
              </a:rPr>
              <a:pPr/>
              <a:t>‹#›</a:t>
            </a:fld>
            <a:endParaRPr lang="ru-RU">
              <a:solidFill>
                <a:prstClr val="black">
                  <a:tint val="75000"/>
                </a:prstClr>
              </a:solidFill>
            </a:endParaRPr>
          </a:p>
        </p:txBody>
      </p:sp>
    </p:spTree>
    <p:extLst>
      <p:ext uri="{BB962C8B-B14F-4D97-AF65-F5344CB8AC3E}">
        <p14:creationId xmlns:p14="http://schemas.microsoft.com/office/powerpoint/2010/main" val="73836923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Титульный слайд">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2" cstate="print"/>
          <a:srcRect/>
          <a:stretch>
            <a:fillRect/>
          </a:stretch>
        </p:blipFill>
        <p:spPr bwMode="auto">
          <a:xfrm>
            <a:off x="1" y="0"/>
            <a:ext cx="9148763" cy="6858000"/>
          </a:xfrm>
          <a:prstGeom prst="rect">
            <a:avLst/>
          </a:prstGeom>
          <a:noFill/>
          <a:ln w="12700" cap="rnd">
            <a:noFill/>
            <a:prstDash val="sysDot"/>
            <a:miter lim="800000"/>
            <a:headEnd/>
            <a:tailEnd/>
          </a:ln>
        </p:spPr>
      </p:pic>
      <p:pic>
        <p:nvPicPr>
          <p:cNvPr id="5" name="Picture 3" descr="back_one"/>
          <p:cNvPicPr>
            <a:picLocks noChangeAspect="1" noChangeArrowheads="1"/>
          </p:cNvPicPr>
          <p:nvPr/>
        </p:nvPicPr>
        <p:blipFill>
          <a:blip r:embed="rId3" cstate="print"/>
          <a:srcRect/>
          <a:stretch>
            <a:fillRect/>
          </a:stretch>
        </p:blipFill>
        <p:spPr bwMode="auto">
          <a:xfrm>
            <a:off x="1" y="698500"/>
            <a:ext cx="2833688" cy="6159500"/>
          </a:xfrm>
          <a:prstGeom prst="rect">
            <a:avLst/>
          </a:prstGeom>
          <a:noFill/>
          <a:ln w="9525">
            <a:noFill/>
            <a:miter lim="800000"/>
            <a:headEnd/>
            <a:tailEnd/>
          </a:ln>
        </p:spPr>
      </p:pic>
      <p:pic>
        <p:nvPicPr>
          <p:cNvPr id="6" name="Picture 7" descr="top"/>
          <p:cNvPicPr>
            <a:picLocks noChangeAspect="1" noChangeArrowheads="1"/>
          </p:cNvPicPr>
          <p:nvPr/>
        </p:nvPicPr>
        <p:blipFill>
          <a:blip r:embed="rId4" cstate="print"/>
          <a:srcRect/>
          <a:stretch>
            <a:fillRect/>
          </a:stretch>
        </p:blipFill>
        <p:spPr bwMode="auto">
          <a:xfrm>
            <a:off x="-9525" y="0"/>
            <a:ext cx="8724900" cy="742950"/>
          </a:xfrm>
          <a:prstGeom prst="rect">
            <a:avLst/>
          </a:prstGeom>
          <a:noFill/>
          <a:ln w="9525">
            <a:noFill/>
            <a:miter lim="800000"/>
            <a:headEnd/>
            <a:tailEnd/>
          </a:ln>
        </p:spPr>
      </p:pic>
      <p:pic>
        <p:nvPicPr>
          <p:cNvPr id="7" name="Picture 8" descr="logo_ms"/>
          <p:cNvPicPr>
            <a:picLocks noChangeAspect="1" noChangeArrowheads="1"/>
          </p:cNvPicPr>
          <p:nvPr/>
        </p:nvPicPr>
        <p:blipFill>
          <a:blip r:embed="rId5" cstate="print"/>
          <a:srcRect/>
          <a:stretch>
            <a:fillRect/>
          </a:stretch>
        </p:blipFill>
        <p:spPr bwMode="auto">
          <a:xfrm>
            <a:off x="642939" y="319088"/>
            <a:ext cx="1533525" cy="247650"/>
          </a:xfrm>
          <a:prstGeom prst="rect">
            <a:avLst/>
          </a:prstGeom>
          <a:noFill/>
          <a:ln w="9525">
            <a:noFill/>
            <a:miter lim="800000"/>
            <a:headEnd/>
            <a:tailEnd/>
          </a:ln>
        </p:spPr>
      </p:pic>
      <p:pic>
        <p:nvPicPr>
          <p:cNvPr id="8" name="Picture 9" descr="bottom"/>
          <p:cNvPicPr>
            <a:picLocks noChangeAspect="1" noChangeArrowheads="1"/>
          </p:cNvPicPr>
          <p:nvPr/>
        </p:nvPicPr>
        <p:blipFill>
          <a:blip r:embed="rId6" cstate="print"/>
          <a:srcRect/>
          <a:stretch>
            <a:fillRect/>
          </a:stretch>
        </p:blipFill>
        <p:spPr bwMode="auto">
          <a:xfrm>
            <a:off x="419100" y="6115050"/>
            <a:ext cx="8724900" cy="742950"/>
          </a:xfrm>
          <a:prstGeom prst="rect">
            <a:avLst/>
          </a:prstGeom>
          <a:noFill/>
          <a:ln w="9525">
            <a:noFill/>
            <a:miter lim="800000"/>
            <a:headEnd/>
            <a:tailEnd/>
          </a:ln>
        </p:spPr>
      </p:pic>
      <p:pic>
        <p:nvPicPr>
          <p:cNvPr id="9" name="Picture 10" descr="logo_m"/>
          <p:cNvPicPr>
            <a:picLocks noChangeAspect="1" noChangeArrowheads="1"/>
          </p:cNvPicPr>
          <p:nvPr/>
        </p:nvPicPr>
        <p:blipFill>
          <a:blip r:embed="rId7" cstate="print"/>
          <a:srcRect/>
          <a:stretch>
            <a:fillRect/>
          </a:stretch>
        </p:blipFill>
        <p:spPr bwMode="auto">
          <a:xfrm>
            <a:off x="7951788" y="6076950"/>
            <a:ext cx="809625" cy="495300"/>
          </a:xfrm>
          <a:prstGeom prst="rect">
            <a:avLst/>
          </a:prstGeom>
          <a:noFill/>
          <a:ln w="9525">
            <a:noFill/>
            <a:miter lim="800000"/>
            <a:headEnd/>
            <a:tailEnd/>
          </a:ln>
        </p:spPr>
      </p:pic>
      <p:pic>
        <p:nvPicPr>
          <p:cNvPr id="10" name="Picture 11" descr="pic_logo"/>
          <p:cNvPicPr>
            <a:picLocks noChangeAspect="1" noChangeArrowheads="1"/>
          </p:cNvPicPr>
          <p:nvPr/>
        </p:nvPicPr>
        <p:blipFill>
          <a:blip r:embed="rId8" cstate="print"/>
          <a:srcRect/>
          <a:stretch>
            <a:fillRect/>
          </a:stretch>
        </p:blipFill>
        <p:spPr bwMode="auto">
          <a:xfrm>
            <a:off x="538164" y="1462090"/>
            <a:ext cx="2581275" cy="2105025"/>
          </a:xfrm>
          <a:prstGeom prst="rect">
            <a:avLst/>
          </a:prstGeom>
          <a:noFill/>
          <a:ln w="9525">
            <a:noFill/>
            <a:miter lim="800000"/>
            <a:headEnd/>
            <a:tailEnd/>
          </a:ln>
        </p:spPr>
      </p:pic>
      <p:sp>
        <p:nvSpPr>
          <p:cNvPr id="11" name="Text Box 14"/>
          <p:cNvSpPr txBox="1">
            <a:spLocks noChangeArrowheads="1"/>
          </p:cNvSpPr>
          <p:nvPr/>
        </p:nvSpPr>
        <p:spPr bwMode="auto">
          <a:xfrm>
            <a:off x="3209926" y="274638"/>
            <a:ext cx="5237331" cy="369332"/>
          </a:xfrm>
          <a:prstGeom prst="rect">
            <a:avLst/>
          </a:prstGeom>
          <a:noFill/>
          <a:ln w="12700" cap="rnd">
            <a:noFill/>
            <a:prstDash val="sysDot"/>
            <a:miter lim="800000"/>
            <a:headEnd/>
            <a:tailEnd/>
          </a:ln>
          <a:effectLst/>
        </p:spPr>
        <p:txBody>
          <a:bodyPr wrap="none">
            <a:spAutoFit/>
          </a:bodyPr>
          <a:lstStyle/>
          <a:p>
            <a:pPr>
              <a:defRPr/>
            </a:pPr>
            <a:r>
              <a:rPr lang="en-US" b="1">
                <a:solidFill>
                  <a:srgbClr val="FFFFFF"/>
                </a:solidFill>
              </a:rPr>
              <a:t>Visual Basic .NET</a:t>
            </a:r>
            <a:r>
              <a:rPr lang="ru-RU" b="1">
                <a:solidFill>
                  <a:srgbClr val="FFFFFF"/>
                </a:solidFill>
              </a:rPr>
              <a:t> для преподавателей</a:t>
            </a:r>
          </a:p>
        </p:txBody>
      </p:sp>
      <p:sp>
        <p:nvSpPr>
          <p:cNvPr id="12" name="Rectangle 15"/>
          <p:cNvSpPr>
            <a:spLocks noChangeArrowheads="1"/>
          </p:cNvSpPr>
          <p:nvPr/>
        </p:nvSpPr>
        <p:spPr bwMode="auto">
          <a:xfrm>
            <a:off x="4132264" y="6165850"/>
            <a:ext cx="4111625" cy="609600"/>
          </a:xfrm>
          <a:prstGeom prst="rect">
            <a:avLst/>
          </a:prstGeom>
          <a:noFill/>
          <a:ln w="9525">
            <a:noFill/>
            <a:miter lim="800000"/>
            <a:headEnd/>
            <a:tailEnd/>
          </a:ln>
          <a:effectLst/>
        </p:spPr>
        <p:txBody>
          <a:bodyPr/>
          <a:lstStyle/>
          <a:p>
            <a:pPr>
              <a:defRPr/>
            </a:pPr>
            <a:r>
              <a:rPr lang="en-US" b="1">
                <a:solidFill>
                  <a:srgbClr val="FFFFFF"/>
                </a:solidFill>
              </a:rPr>
              <a:t>Microsoft Visual Basic .NET</a:t>
            </a:r>
          </a:p>
        </p:txBody>
      </p:sp>
      <p:sp>
        <p:nvSpPr>
          <p:cNvPr id="90124" name="Rectangle 12"/>
          <p:cNvSpPr>
            <a:spLocks noGrp="1" noChangeArrowheads="1"/>
          </p:cNvSpPr>
          <p:nvPr>
            <p:ph type="ctrTitle"/>
          </p:nvPr>
        </p:nvSpPr>
        <p:spPr>
          <a:xfrm>
            <a:off x="3205164" y="1341438"/>
            <a:ext cx="5688012" cy="1152525"/>
          </a:xfrm>
        </p:spPr>
        <p:txBody>
          <a:bodyPr/>
          <a:lstStyle>
            <a:lvl1pPr>
              <a:defRPr sz="3600">
                <a:solidFill>
                  <a:srgbClr val="79C51E"/>
                </a:solidFill>
              </a:defRPr>
            </a:lvl1pPr>
          </a:lstStyle>
          <a:p>
            <a:r>
              <a:rPr lang="en-US"/>
              <a:t>Click to edit</a:t>
            </a:r>
            <a:br>
              <a:rPr lang="en-US"/>
            </a:br>
            <a:r>
              <a:rPr lang="en-US"/>
              <a:t>Master title style</a:t>
            </a:r>
          </a:p>
        </p:txBody>
      </p:sp>
      <p:sp>
        <p:nvSpPr>
          <p:cNvPr id="90125" name="Rectangle 13"/>
          <p:cNvSpPr>
            <a:spLocks noGrp="1" noChangeArrowheads="1"/>
          </p:cNvSpPr>
          <p:nvPr>
            <p:ph type="subTitle" idx="1"/>
          </p:nvPr>
        </p:nvSpPr>
        <p:spPr>
          <a:xfrm>
            <a:off x="3205164" y="2781300"/>
            <a:ext cx="5688012" cy="1943100"/>
          </a:xfrm>
        </p:spPr>
        <p:txBody>
          <a:bodyPr/>
          <a:lstStyle>
            <a:lvl1pPr marL="0" indent="0">
              <a:buFont typeface="Wingdings" pitchFamily="2" charset="2"/>
              <a:buNone/>
              <a:defRPr>
                <a:solidFill>
                  <a:srgbClr val="84A4A4"/>
                </a:solidFill>
              </a:defRPr>
            </a:lvl1pPr>
          </a:lstStyle>
          <a:p>
            <a:r>
              <a:rPr lang="en-US"/>
              <a:t>Click to edit Master subtitle style</a:t>
            </a:r>
          </a:p>
        </p:txBody>
      </p:sp>
      <p:sp>
        <p:nvSpPr>
          <p:cNvPr id="13" name="Rectangle 4"/>
          <p:cNvSpPr>
            <a:spLocks noGrp="1" noChangeArrowheads="1"/>
          </p:cNvSpPr>
          <p:nvPr>
            <p:ph type="dt" sz="half" idx="10"/>
          </p:nvPr>
        </p:nvSpPr>
        <p:spPr bwMode="auto">
          <a:xfrm>
            <a:off x="457200" y="6248400"/>
            <a:ext cx="2133600" cy="45720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l" fontAlgn="auto">
              <a:spcBef>
                <a:spcPts val="0"/>
              </a:spcBef>
              <a:spcAft>
                <a:spcPts val="0"/>
              </a:spcAft>
              <a:defRPr sz="1000" i="0">
                <a:latin typeface="+mn-lt"/>
              </a:defRPr>
            </a:lvl1pPr>
          </a:lstStyle>
          <a:p>
            <a:pPr>
              <a:defRPr/>
            </a:pPr>
            <a:endParaRPr lang="en-US">
              <a:solidFill>
                <a:srgbClr val="000000"/>
              </a:solidFill>
            </a:endParaRPr>
          </a:p>
        </p:txBody>
      </p:sp>
      <p:sp>
        <p:nvSpPr>
          <p:cNvPr id="14" name="Rectangle 5"/>
          <p:cNvSpPr>
            <a:spLocks noGrp="1" noChangeArrowheads="1"/>
          </p:cNvSpPr>
          <p:nvPr>
            <p:ph type="ftr" sz="quarter" idx="11"/>
          </p:nvPr>
        </p:nvSpPr>
        <p:spPr>
          <a:xfrm>
            <a:off x="3124200" y="6248400"/>
            <a:ext cx="2895600" cy="457200"/>
          </a:xfrm>
        </p:spPr>
        <p:txBody>
          <a:bodyPr/>
          <a:lstStyle>
            <a:lvl1pPr algn="ctr">
              <a:defRPr sz="1000" b="0">
                <a:solidFill>
                  <a:schemeClr val="tx1"/>
                </a:solidFill>
              </a:defRPr>
            </a:lvl1pPr>
          </a:lstStyle>
          <a:p>
            <a:pPr>
              <a:defRPr/>
            </a:pPr>
            <a:endParaRPr lang="en-US">
              <a:solidFill>
                <a:srgbClr val="000000"/>
              </a:solidFill>
            </a:endParaRPr>
          </a:p>
        </p:txBody>
      </p:sp>
      <p:sp>
        <p:nvSpPr>
          <p:cNvPr id="15" name="Rectangle 6"/>
          <p:cNvSpPr>
            <a:spLocks noGrp="1" noChangeArrowheads="1"/>
          </p:cNvSpPr>
          <p:nvPr>
            <p:ph type="sldNum" sz="quarter" idx="12"/>
          </p:nvPr>
        </p:nvSpPr>
        <p:spPr bwMode="auto">
          <a:xfrm>
            <a:off x="6553200" y="6248400"/>
            <a:ext cx="2133600" cy="45720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fontAlgn="auto">
              <a:spcBef>
                <a:spcPts val="0"/>
              </a:spcBef>
              <a:spcAft>
                <a:spcPts val="0"/>
              </a:spcAft>
              <a:defRPr sz="1000" i="0">
                <a:latin typeface="+mn-lt"/>
              </a:defRPr>
            </a:lvl1pPr>
          </a:lstStyle>
          <a:p>
            <a:pPr>
              <a:defRPr/>
            </a:pPr>
            <a:fld id="{11D81BB6-E4C3-4C95-A9CD-1AB384C56676}"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816417661"/>
      </p:ext>
    </p:extLst>
  </p:cSld>
  <p:clrMapOvr>
    <a:masterClrMapping/>
  </p:clrMapOvr>
  <p:transition spd="slow">
    <p:strips dir="ru"/>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Вертикальный текст 2"/>
          <p:cNvSpPr>
            <a:spLocks noGrp="1"/>
          </p:cNvSpPr>
          <p:nvPr>
            <p:ph type="body" orient="vert" idx="1"/>
          </p:nvPr>
        </p:nvSpPr>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10"/>
          </p:nvPr>
        </p:nvSpPr>
        <p:spPr/>
        <p:txBody>
          <a:bodyPr/>
          <a:lstStyle/>
          <a:p>
            <a:fld id="{68AC6DCC-3D24-4BF3-BE0E-8A63610C0326}" type="datetimeFigureOut">
              <a:rPr lang="ru-RU" smtClean="0">
                <a:solidFill>
                  <a:prstClr val="black">
                    <a:tint val="75000"/>
                  </a:prstClr>
                </a:solidFill>
              </a:rPr>
              <a:pPr/>
              <a:t>26.02.2013</a:t>
            </a:fld>
            <a:endParaRPr lang="ru-RU">
              <a:solidFill>
                <a:prstClr val="black">
                  <a:tint val="75000"/>
                </a:prstClr>
              </a:solidFill>
            </a:endParaRPr>
          </a:p>
        </p:txBody>
      </p:sp>
      <p:sp>
        <p:nvSpPr>
          <p:cNvPr id="5" name="Нижний колонтитул 4"/>
          <p:cNvSpPr>
            <a:spLocks noGrp="1"/>
          </p:cNvSpPr>
          <p:nvPr>
            <p:ph type="ftr" sz="quarter" idx="11"/>
          </p:nvPr>
        </p:nvSpPr>
        <p:spPr/>
        <p:txBody>
          <a:bodyPr/>
          <a:lstStyle/>
          <a:p>
            <a:endParaRPr lang="ru-RU">
              <a:solidFill>
                <a:prstClr val="black">
                  <a:tint val="75000"/>
                </a:prstClr>
              </a:solidFill>
            </a:endParaRPr>
          </a:p>
        </p:txBody>
      </p:sp>
      <p:sp>
        <p:nvSpPr>
          <p:cNvPr id="6" name="Номер слайда 5"/>
          <p:cNvSpPr>
            <a:spLocks noGrp="1"/>
          </p:cNvSpPr>
          <p:nvPr>
            <p:ph type="sldNum" sz="quarter" idx="12"/>
          </p:nvPr>
        </p:nvSpPr>
        <p:spPr/>
        <p:txBody>
          <a:bodyPr/>
          <a:lstStyle/>
          <a:p>
            <a:fld id="{518E130F-1F6E-4A19-9514-B11F75670E3E}" type="slidenum">
              <a:rPr lang="ru-RU" smtClean="0">
                <a:solidFill>
                  <a:prstClr val="black">
                    <a:tint val="75000"/>
                  </a:prstClr>
                </a:solidFill>
              </a:rPr>
              <a:pPr/>
              <a:t>‹#›</a:t>
            </a:fld>
            <a:endParaRPr lang="ru-RU">
              <a:solidFill>
                <a:prstClr val="black">
                  <a:tint val="75000"/>
                </a:prstClr>
              </a:solidFill>
            </a:endParaRPr>
          </a:p>
        </p:txBody>
      </p:sp>
    </p:spTree>
    <p:extLst>
      <p:ext uri="{BB962C8B-B14F-4D97-AF65-F5344CB8AC3E}">
        <p14:creationId xmlns:p14="http://schemas.microsoft.com/office/powerpoint/2010/main" val="1354277522"/>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6629400" y="274638"/>
            <a:ext cx="2057400" cy="5851525"/>
          </a:xfrm>
        </p:spPr>
        <p:txBody>
          <a:bodyPr vert="eaVert"/>
          <a:lstStyle/>
          <a:p>
            <a:r>
              <a:rPr lang="ru-RU" smtClean="0"/>
              <a:t>Образец заголовка</a:t>
            </a:r>
            <a:endParaRPr lang="ru-RU"/>
          </a:p>
        </p:txBody>
      </p:sp>
      <p:sp>
        <p:nvSpPr>
          <p:cNvPr id="3" name="Вертикальный текст 2"/>
          <p:cNvSpPr>
            <a:spLocks noGrp="1"/>
          </p:cNvSpPr>
          <p:nvPr>
            <p:ph type="body" orient="vert" idx="1"/>
          </p:nvPr>
        </p:nvSpPr>
        <p:spPr>
          <a:xfrm>
            <a:off x="457200" y="274638"/>
            <a:ext cx="6019800" cy="5851525"/>
          </a:xfrm>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10"/>
          </p:nvPr>
        </p:nvSpPr>
        <p:spPr/>
        <p:txBody>
          <a:bodyPr/>
          <a:lstStyle/>
          <a:p>
            <a:fld id="{68AC6DCC-3D24-4BF3-BE0E-8A63610C0326}" type="datetimeFigureOut">
              <a:rPr lang="ru-RU" smtClean="0">
                <a:solidFill>
                  <a:prstClr val="black">
                    <a:tint val="75000"/>
                  </a:prstClr>
                </a:solidFill>
              </a:rPr>
              <a:pPr/>
              <a:t>26.02.2013</a:t>
            </a:fld>
            <a:endParaRPr lang="ru-RU">
              <a:solidFill>
                <a:prstClr val="black">
                  <a:tint val="75000"/>
                </a:prstClr>
              </a:solidFill>
            </a:endParaRPr>
          </a:p>
        </p:txBody>
      </p:sp>
      <p:sp>
        <p:nvSpPr>
          <p:cNvPr id="5" name="Нижний колонтитул 4"/>
          <p:cNvSpPr>
            <a:spLocks noGrp="1"/>
          </p:cNvSpPr>
          <p:nvPr>
            <p:ph type="ftr" sz="quarter" idx="11"/>
          </p:nvPr>
        </p:nvSpPr>
        <p:spPr/>
        <p:txBody>
          <a:bodyPr/>
          <a:lstStyle/>
          <a:p>
            <a:endParaRPr lang="ru-RU">
              <a:solidFill>
                <a:prstClr val="black">
                  <a:tint val="75000"/>
                </a:prstClr>
              </a:solidFill>
            </a:endParaRPr>
          </a:p>
        </p:txBody>
      </p:sp>
      <p:sp>
        <p:nvSpPr>
          <p:cNvPr id="6" name="Номер слайда 5"/>
          <p:cNvSpPr>
            <a:spLocks noGrp="1"/>
          </p:cNvSpPr>
          <p:nvPr>
            <p:ph type="sldNum" sz="quarter" idx="12"/>
          </p:nvPr>
        </p:nvSpPr>
        <p:spPr/>
        <p:txBody>
          <a:bodyPr/>
          <a:lstStyle/>
          <a:p>
            <a:fld id="{518E130F-1F6E-4A19-9514-B11F75670E3E}" type="slidenum">
              <a:rPr lang="ru-RU" smtClean="0">
                <a:solidFill>
                  <a:prstClr val="black">
                    <a:tint val="75000"/>
                  </a:prstClr>
                </a:solidFill>
              </a:rPr>
              <a:pPr/>
              <a:t>‹#›</a:t>
            </a:fld>
            <a:endParaRPr lang="ru-RU">
              <a:solidFill>
                <a:prstClr val="black">
                  <a:tint val="75000"/>
                </a:prstClr>
              </a:solidFill>
            </a:endParaRPr>
          </a:p>
        </p:txBody>
      </p:sp>
    </p:spTree>
    <p:extLst>
      <p:ext uri="{BB962C8B-B14F-4D97-AF65-F5344CB8AC3E}">
        <p14:creationId xmlns:p14="http://schemas.microsoft.com/office/powerpoint/2010/main" val="719588573"/>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type="title" preserve="1">
  <p:cSld name="Титульный слайд">
    <p:spTree>
      <p:nvGrpSpPr>
        <p:cNvPr id="1" name=""/>
        <p:cNvGrpSpPr/>
        <p:nvPr/>
      </p:nvGrpSpPr>
      <p:grpSpPr>
        <a:xfrm>
          <a:off x="0" y="0"/>
          <a:ext cx="0" cy="0"/>
          <a:chOff x="0" y="0"/>
          <a:chExt cx="0" cy="0"/>
        </a:xfrm>
      </p:grpSpPr>
      <p:sp>
        <p:nvSpPr>
          <p:cNvPr id="1464322" name="Rectangle 1026"/>
          <p:cNvSpPr>
            <a:spLocks noChangeArrowheads="1"/>
          </p:cNvSpPr>
          <p:nvPr/>
        </p:nvSpPr>
        <p:spPr bwMode="auto">
          <a:xfrm>
            <a:off x="381000" y="228600"/>
            <a:ext cx="8458200" cy="6477000"/>
          </a:xfrm>
          <a:prstGeom prst="rect">
            <a:avLst/>
          </a:prstGeom>
          <a:gradFill rotWithShape="0">
            <a:gsLst>
              <a:gs pos="0">
                <a:schemeClr val="bg2"/>
              </a:gs>
              <a:gs pos="100000">
                <a:srgbClr val="FFFFFF"/>
              </a:gs>
            </a:gsLst>
            <a:lin ang="5400000" scaled="1"/>
          </a:gradFill>
          <a:ln w="12700">
            <a:noFill/>
            <a:miter lim="800000"/>
            <a:headEnd/>
            <a:tailEnd/>
          </a:ln>
          <a:effectLst/>
        </p:spPr>
        <p:txBody>
          <a:bodyPr wrap="none" anchor="ctr">
            <a:spAutoFit/>
          </a:bodyPr>
          <a:lstStyle/>
          <a:p>
            <a:pPr fontAlgn="base">
              <a:spcBef>
                <a:spcPct val="0"/>
              </a:spcBef>
              <a:spcAft>
                <a:spcPct val="0"/>
              </a:spcAft>
            </a:pPr>
            <a:endParaRPr lang="ru-RU">
              <a:solidFill>
                <a:srgbClr val="003366"/>
              </a:solidFill>
            </a:endParaRPr>
          </a:p>
        </p:txBody>
      </p:sp>
      <p:sp>
        <p:nvSpPr>
          <p:cNvPr id="1464323" name="Rectangle 1027"/>
          <p:cNvSpPr>
            <a:spLocks noGrp="1" noChangeArrowheads="1"/>
          </p:cNvSpPr>
          <p:nvPr>
            <p:ph type="ctrTitle"/>
          </p:nvPr>
        </p:nvSpPr>
        <p:spPr>
          <a:noFill/>
        </p:spPr>
        <p:txBody>
          <a:bodyPr/>
          <a:lstStyle>
            <a:lvl1pPr>
              <a:defRPr sz="5400"/>
            </a:lvl1pPr>
          </a:lstStyle>
          <a:p>
            <a:r>
              <a:rPr lang="en-US"/>
              <a:t>Click to edit Master title style</a:t>
            </a:r>
          </a:p>
        </p:txBody>
      </p:sp>
      <p:sp>
        <p:nvSpPr>
          <p:cNvPr id="1464324" name="Rectangle 1028"/>
          <p:cNvSpPr>
            <a:spLocks noGrp="1" noChangeArrowheads="1"/>
          </p:cNvSpPr>
          <p:nvPr>
            <p:ph type="subTitle" idx="1"/>
          </p:nvPr>
        </p:nvSpPr>
        <p:spPr>
          <a:xfrm>
            <a:off x="1566863" y="2693988"/>
            <a:ext cx="6662737" cy="2994025"/>
          </a:xfrm>
        </p:spPr>
        <p:txBody>
          <a:bodyPr/>
          <a:lstStyle>
            <a:lvl1pPr marL="0" indent="0" algn="ctr">
              <a:buFont typeface="Wingdings" pitchFamily="2" charset="2"/>
              <a:buNone/>
              <a:defRPr sz="3200" b="1"/>
            </a:lvl1pPr>
          </a:lstStyle>
          <a:p>
            <a:r>
              <a:rPr lang="en-US"/>
              <a:t>Click to edit Master subtitle style</a:t>
            </a:r>
          </a:p>
        </p:txBody>
      </p:sp>
      <p:sp>
        <p:nvSpPr>
          <p:cNvPr id="1464325" name="Rectangle 1029"/>
          <p:cNvSpPr>
            <a:spLocks noChangeArrowheads="1"/>
          </p:cNvSpPr>
          <p:nvPr/>
        </p:nvSpPr>
        <p:spPr bwMode="auto">
          <a:xfrm>
            <a:off x="2185988" y="1676400"/>
            <a:ext cx="5662612" cy="77788"/>
          </a:xfrm>
          <a:prstGeom prst="rect">
            <a:avLst/>
          </a:prstGeom>
          <a:solidFill>
            <a:schemeClr val="tx1"/>
          </a:solidFill>
          <a:ln w="9525">
            <a:noFill/>
            <a:miter lim="800000"/>
            <a:headEnd/>
            <a:tailEnd/>
          </a:ln>
          <a:effectLst/>
        </p:spPr>
        <p:txBody>
          <a:bodyPr wrap="none" anchor="ctr"/>
          <a:lstStyle/>
          <a:p>
            <a:pPr fontAlgn="base">
              <a:spcBef>
                <a:spcPct val="0"/>
              </a:spcBef>
              <a:spcAft>
                <a:spcPct val="0"/>
              </a:spcAft>
            </a:pPr>
            <a:endParaRPr lang="ru-RU">
              <a:solidFill>
                <a:srgbClr val="003366"/>
              </a:solidFill>
            </a:endParaRPr>
          </a:p>
        </p:txBody>
      </p:sp>
      <p:sp>
        <p:nvSpPr>
          <p:cNvPr id="1464327" name="Rectangle 1031"/>
          <p:cNvSpPr>
            <a:spLocks noChangeArrowheads="1"/>
          </p:cNvSpPr>
          <p:nvPr/>
        </p:nvSpPr>
        <p:spPr bwMode="auto">
          <a:xfrm>
            <a:off x="7010400" y="6443663"/>
            <a:ext cx="1474788" cy="381000"/>
          </a:xfrm>
          <a:prstGeom prst="rect">
            <a:avLst/>
          </a:prstGeom>
          <a:solidFill>
            <a:srgbClr val="FFCC66"/>
          </a:solidFill>
          <a:ln w="9525">
            <a:noFill/>
            <a:miter lim="800000"/>
            <a:headEnd/>
            <a:tailEnd/>
          </a:ln>
          <a:effectLst/>
        </p:spPr>
        <p:txBody>
          <a:bodyPr wrap="none" anchor="ctr"/>
          <a:lstStyle/>
          <a:p>
            <a:pPr fontAlgn="base">
              <a:spcBef>
                <a:spcPct val="0"/>
              </a:spcBef>
              <a:spcAft>
                <a:spcPct val="0"/>
              </a:spcAft>
            </a:pPr>
            <a:endParaRPr lang="ru-RU">
              <a:solidFill>
                <a:srgbClr val="003366"/>
              </a:solidFill>
            </a:endParaRPr>
          </a:p>
        </p:txBody>
      </p:sp>
      <p:sp>
        <p:nvSpPr>
          <p:cNvPr id="1464330" name="Rectangle 1034"/>
          <p:cNvSpPr>
            <a:spLocks noChangeArrowheads="1"/>
          </p:cNvSpPr>
          <p:nvPr userDrawn="1"/>
        </p:nvSpPr>
        <p:spPr bwMode="auto">
          <a:xfrm>
            <a:off x="381000" y="228600"/>
            <a:ext cx="8458200" cy="6477000"/>
          </a:xfrm>
          <a:prstGeom prst="rect">
            <a:avLst/>
          </a:prstGeom>
          <a:gradFill rotWithShape="0">
            <a:gsLst>
              <a:gs pos="0">
                <a:schemeClr val="bg2"/>
              </a:gs>
              <a:gs pos="100000">
                <a:srgbClr val="FFFFFF"/>
              </a:gs>
            </a:gsLst>
            <a:lin ang="5400000" scaled="1"/>
          </a:gradFill>
          <a:ln w="12700">
            <a:noFill/>
            <a:miter lim="800000"/>
            <a:headEnd/>
            <a:tailEnd/>
          </a:ln>
          <a:effectLst/>
        </p:spPr>
        <p:txBody>
          <a:bodyPr wrap="none" anchor="ctr">
            <a:spAutoFit/>
          </a:bodyPr>
          <a:lstStyle/>
          <a:p>
            <a:pPr fontAlgn="base">
              <a:spcBef>
                <a:spcPct val="0"/>
              </a:spcBef>
              <a:spcAft>
                <a:spcPct val="0"/>
              </a:spcAft>
            </a:pPr>
            <a:endParaRPr lang="ru-RU">
              <a:solidFill>
                <a:srgbClr val="003366"/>
              </a:solidFill>
            </a:endParaRPr>
          </a:p>
        </p:txBody>
      </p:sp>
      <p:sp>
        <p:nvSpPr>
          <p:cNvPr id="1464331" name="Rectangle 1035"/>
          <p:cNvSpPr>
            <a:spLocks noChangeArrowheads="1"/>
          </p:cNvSpPr>
          <p:nvPr userDrawn="1"/>
        </p:nvSpPr>
        <p:spPr bwMode="auto">
          <a:xfrm>
            <a:off x="7010400" y="6443663"/>
            <a:ext cx="1474788" cy="381000"/>
          </a:xfrm>
          <a:prstGeom prst="rect">
            <a:avLst/>
          </a:prstGeom>
          <a:solidFill>
            <a:srgbClr val="FFCC66"/>
          </a:solidFill>
          <a:ln w="9525">
            <a:noFill/>
            <a:miter lim="800000"/>
            <a:headEnd/>
            <a:tailEnd/>
          </a:ln>
          <a:effectLst/>
        </p:spPr>
        <p:txBody>
          <a:bodyPr wrap="none" anchor="ctr"/>
          <a:lstStyle/>
          <a:p>
            <a:pPr fontAlgn="base">
              <a:spcBef>
                <a:spcPct val="0"/>
              </a:spcBef>
              <a:spcAft>
                <a:spcPct val="0"/>
              </a:spcAft>
            </a:pPr>
            <a:endParaRPr lang="ru-RU">
              <a:solidFill>
                <a:srgbClr val="003366"/>
              </a:solidFill>
            </a:endParaRPr>
          </a:p>
        </p:txBody>
      </p:sp>
      <p:sp>
        <p:nvSpPr>
          <p:cNvPr id="1464326" name="Rectangle 1030"/>
          <p:cNvSpPr>
            <a:spLocks noChangeArrowheads="1"/>
          </p:cNvSpPr>
          <p:nvPr/>
        </p:nvSpPr>
        <p:spPr bwMode="auto">
          <a:xfrm>
            <a:off x="304800" y="6553200"/>
            <a:ext cx="8534400" cy="152400"/>
          </a:xfrm>
          <a:prstGeom prst="rect">
            <a:avLst/>
          </a:prstGeom>
          <a:solidFill>
            <a:schemeClr val="tx1"/>
          </a:solidFill>
          <a:ln w="9525">
            <a:noFill/>
            <a:miter lim="800000"/>
            <a:headEnd/>
            <a:tailEnd/>
          </a:ln>
          <a:effectLst/>
        </p:spPr>
        <p:txBody>
          <a:bodyPr wrap="none" anchor="ctr"/>
          <a:lstStyle/>
          <a:p>
            <a:pPr fontAlgn="base">
              <a:spcBef>
                <a:spcPct val="0"/>
              </a:spcBef>
              <a:spcAft>
                <a:spcPct val="0"/>
              </a:spcAft>
            </a:pPr>
            <a:endParaRPr lang="ru-RU">
              <a:solidFill>
                <a:srgbClr val="003366"/>
              </a:solidFill>
            </a:endParaRPr>
          </a:p>
        </p:txBody>
      </p:sp>
      <p:sp>
        <p:nvSpPr>
          <p:cNvPr id="1464328" name="Rectangle 1032"/>
          <p:cNvSpPr>
            <a:spLocks noChangeArrowheads="1"/>
          </p:cNvSpPr>
          <p:nvPr/>
        </p:nvSpPr>
        <p:spPr bwMode="auto">
          <a:xfrm>
            <a:off x="417513" y="0"/>
            <a:ext cx="496887" cy="1776413"/>
          </a:xfrm>
          <a:prstGeom prst="rect">
            <a:avLst/>
          </a:prstGeom>
          <a:solidFill>
            <a:srgbClr val="FFCC66"/>
          </a:solidFill>
          <a:ln w="9525">
            <a:noFill/>
            <a:miter lim="800000"/>
            <a:headEnd/>
            <a:tailEnd/>
          </a:ln>
          <a:effectLst/>
        </p:spPr>
        <p:txBody>
          <a:bodyPr wrap="none" anchor="ctr"/>
          <a:lstStyle/>
          <a:p>
            <a:pPr fontAlgn="base">
              <a:spcBef>
                <a:spcPct val="0"/>
              </a:spcBef>
              <a:spcAft>
                <a:spcPct val="0"/>
              </a:spcAft>
            </a:pPr>
            <a:endParaRPr lang="ru-RU">
              <a:solidFill>
                <a:srgbClr val="003366"/>
              </a:solidFill>
            </a:endParaRPr>
          </a:p>
        </p:txBody>
      </p:sp>
      <p:sp>
        <p:nvSpPr>
          <p:cNvPr id="1464329" name="Rectangle 1033"/>
          <p:cNvSpPr>
            <a:spLocks noChangeArrowheads="1"/>
          </p:cNvSpPr>
          <p:nvPr/>
        </p:nvSpPr>
        <p:spPr bwMode="auto">
          <a:xfrm>
            <a:off x="304800" y="228600"/>
            <a:ext cx="8534400" cy="152400"/>
          </a:xfrm>
          <a:prstGeom prst="rect">
            <a:avLst/>
          </a:prstGeom>
          <a:solidFill>
            <a:schemeClr val="tx1"/>
          </a:solidFill>
          <a:ln w="9525">
            <a:noFill/>
            <a:miter lim="800000"/>
            <a:headEnd/>
            <a:tailEnd/>
          </a:ln>
          <a:effectLst/>
        </p:spPr>
        <p:txBody>
          <a:bodyPr wrap="none" anchor="ctr"/>
          <a:lstStyle/>
          <a:p>
            <a:pPr fontAlgn="base">
              <a:spcBef>
                <a:spcPct val="0"/>
              </a:spcBef>
              <a:spcAft>
                <a:spcPct val="0"/>
              </a:spcAft>
            </a:pPr>
            <a:endParaRPr lang="ru-RU">
              <a:solidFill>
                <a:srgbClr val="003366"/>
              </a:solidFill>
            </a:endParaRPr>
          </a:p>
        </p:txBody>
      </p:sp>
    </p:spTree>
    <p:extLst>
      <p:ext uri="{BB962C8B-B14F-4D97-AF65-F5344CB8AC3E}">
        <p14:creationId xmlns:p14="http://schemas.microsoft.com/office/powerpoint/2010/main" val="1615417074"/>
      </p:ext>
    </p:extLst>
  </p:cSld>
  <p:clrMapOvr>
    <a:masterClrMapping/>
  </p:clrMapOvr>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Содержимое 2"/>
          <p:cNvSpPr>
            <a:spLocks noGrp="1"/>
          </p:cNvSpPr>
          <p:nvPr>
            <p:ph idx="1"/>
          </p:nvPr>
        </p:nvSpPr>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Tree>
    <p:extLst>
      <p:ext uri="{BB962C8B-B14F-4D97-AF65-F5344CB8AC3E}">
        <p14:creationId xmlns:p14="http://schemas.microsoft.com/office/powerpoint/2010/main" val="3723166997"/>
      </p:ext>
    </p:extLst>
  </p:cSld>
  <p:clrMapOvr>
    <a:masterClrMapping/>
  </p:clrMapOvr>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22313" y="4406900"/>
            <a:ext cx="7772400" cy="1362075"/>
          </a:xfrm>
        </p:spPr>
        <p:txBody>
          <a:bodyPr anchor="t"/>
          <a:lstStyle>
            <a:lvl1pPr algn="l">
              <a:defRPr sz="4000" b="1" cap="all"/>
            </a:lvl1pPr>
          </a:lstStyle>
          <a:p>
            <a:r>
              <a:rPr lang="ru-RU" smtClean="0"/>
              <a:t>Образец заголовка</a:t>
            </a:r>
            <a:endParaRPr lang="ru-RU"/>
          </a:p>
        </p:txBody>
      </p:sp>
      <p:sp>
        <p:nvSpPr>
          <p:cNvPr id="3" name="Текст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ru-RU" smtClean="0"/>
              <a:t>Образец текста</a:t>
            </a:r>
          </a:p>
        </p:txBody>
      </p:sp>
    </p:spTree>
    <p:extLst>
      <p:ext uri="{BB962C8B-B14F-4D97-AF65-F5344CB8AC3E}">
        <p14:creationId xmlns:p14="http://schemas.microsoft.com/office/powerpoint/2010/main" val="3020951543"/>
      </p:ext>
    </p:extLst>
  </p:cSld>
  <p:clrMapOvr>
    <a:masterClrMapping/>
  </p:clrMapOv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Содержимое 2"/>
          <p:cNvSpPr>
            <a:spLocks noGrp="1"/>
          </p:cNvSpPr>
          <p:nvPr>
            <p:ph sz="half" idx="1"/>
          </p:nvPr>
        </p:nvSpPr>
        <p:spPr>
          <a:xfrm>
            <a:off x="457200" y="1905000"/>
            <a:ext cx="4038600" cy="4495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Содержимое 3"/>
          <p:cNvSpPr>
            <a:spLocks noGrp="1"/>
          </p:cNvSpPr>
          <p:nvPr>
            <p:ph sz="half" idx="2"/>
          </p:nvPr>
        </p:nvSpPr>
        <p:spPr>
          <a:xfrm>
            <a:off x="4648200" y="1905000"/>
            <a:ext cx="4038600" cy="4495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Tree>
    <p:extLst>
      <p:ext uri="{BB962C8B-B14F-4D97-AF65-F5344CB8AC3E}">
        <p14:creationId xmlns:p14="http://schemas.microsoft.com/office/powerpoint/2010/main" val="1186583715"/>
      </p:ext>
    </p:extLst>
  </p:cSld>
  <p:clrMapOvr>
    <a:masterClrMapping/>
  </p:clrMapOvr>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1143000"/>
          </a:xfrm>
        </p:spPr>
        <p:txBody>
          <a:bodyPr/>
          <a:lstStyle>
            <a:lvl1pPr>
              <a:defRPr/>
            </a:lvl1pPr>
          </a:lstStyle>
          <a:p>
            <a:r>
              <a:rPr lang="ru-RU" smtClean="0"/>
              <a:t>Образец заголовка</a:t>
            </a:r>
            <a:endParaRPr lang="ru-RU"/>
          </a:p>
        </p:txBody>
      </p:sp>
      <p:sp>
        <p:nvSpPr>
          <p:cNvPr id="3" name="Текст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4" name="Содержимое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5" name="Текст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6" name="Содержимое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Tree>
    <p:extLst>
      <p:ext uri="{BB962C8B-B14F-4D97-AF65-F5344CB8AC3E}">
        <p14:creationId xmlns:p14="http://schemas.microsoft.com/office/powerpoint/2010/main" val="2152318894"/>
      </p:ext>
    </p:extLst>
  </p:cSld>
  <p:clrMapOvr>
    <a:masterClrMapping/>
  </p:clrMapOvr>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Tree>
    <p:extLst>
      <p:ext uri="{BB962C8B-B14F-4D97-AF65-F5344CB8AC3E}">
        <p14:creationId xmlns:p14="http://schemas.microsoft.com/office/powerpoint/2010/main" val="1791386901"/>
      </p:ext>
    </p:extLst>
  </p:cSld>
  <p:clrMapOvr>
    <a:masterClrMapping/>
  </p:clrMapOvr>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Tree>
    <p:extLst>
      <p:ext uri="{BB962C8B-B14F-4D97-AF65-F5344CB8AC3E}">
        <p14:creationId xmlns:p14="http://schemas.microsoft.com/office/powerpoint/2010/main" val="1150832636"/>
      </p:ext>
    </p:extLst>
  </p:cSld>
  <p:clrMapOvr>
    <a:masterClrMapping/>
  </p:clrMapOvr>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3050"/>
            <a:ext cx="3008313" cy="1162050"/>
          </a:xfrm>
        </p:spPr>
        <p:txBody>
          <a:bodyPr anchor="b"/>
          <a:lstStyle>
            <a:lvl1pPr algn="l">
              <a:defRPr sz="2000" b="1"/>
            </a:lvl1pPr>
          </a:lstStyle>
          <a:p>
            <a:r>
              <a:rPr lang="ru-RU" smtClean="0"/>
              <a:t>Образец заголовка</a:t>
            </a:r>
            <a:endParaRPr lang="ru-RU"/>
          </a:p>
        </p:txBody>
      </p:sp>
      <p:sp>
        <p:nvSpPr>
          <p:cNvPr id="3" name="Содержимое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Текст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Tree>
    <p:extLst>
      <p:ext uri="{BB962C8B-B14F-4D97-AF65-F5344CB8AC3E}">
        <p14:creationId xmlns:p14="http://schemas.microsoft.com/office/powerpoint/2010/main" val="4187365328"/>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Содержимое 2"/>
          <p:cNvSpPr>
            <a:spLocks noGrp="1"/>
          </p:cNvSpPr>
          <p:nvPr>
            <p:ph idx="1"/>
          </p:nvPr>
        </p:nvSpPr>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Rectangle 5"/>
          <p:cNvSpPr>
            <a:spLocks noGrp="1" noChangeArrowheads="1"/>
          </p:cNvSpPr>
          <p:nvPr>
            <p:ph type="ftr" sz="quarter" idx="10"/>
          </p:nvPr>
        </p:nvSpPr>
        <p:spPr>
          <a:ln/>
        </p:spPr>
        <p:txBody>
          <a:bodyPr/>
          <a:lstStyle>
            <a:lvl1pPr>
              <a:defRPr/>
            </a:lvl1pPr>
          </a:lstStyle>
          <a:p>
            <a:pPr>
              <a:defRPr/>
            </a:pPr>
            <a:r>
              <a:rPr lang="en-US">
                <a:solidFill>
                  <a:srgbClr val="FFFFFF"/>
                </a:solidFill>
              </a:rPr>
              <a:t>Microsoft Visual Basic .NET</a:t>
            </a:r>
          </a:p>
        </p:txBody>
      </p:sp>
    </p:spTree>
    <p:extLst>
      <p:ext uri="{BB962C8B-B14F-4D97-AF65-F5344CB8AC3E}">
        <p14:creationId xmlns:p14="http://schemas.microsoft.com/office/powerpoint/2010/main" val="1448917706"/>
      </p:ext>
    </p:extLst>
  </p:cSld>
  <p:clrMapOvr>
    <a:masterClrMapping/>
  </p:clrMapOvr>
  <p:transition spd="slow">
    <p:strips dir="ru"/>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792288" y="4800600"/>
            <a:ext cx="5486400" cy="566738"/>
          </a:xfrm>
        </p:spPr>
        <p:txBody>
          <a:bodyPr anchor="b"/>
          <a:lstStyle>
            <a:lvl1pPr algn="l">
              <a:defRPr sz="2000" b="1"/>
            </a:lvl1pPr>
          </a:lstStyle>
          <a:p>
            <a:r>
              <a:rPr lang="ru-RU" smtClean="0"/>
              <a:t>Образец заголовка</a:t>
            </a:r>
            <a:endParaRPr lang="ru-RU"/>
          </a:p>
        </p:txBody>
      </p:sp>
      <p:sp>
        <p:nvSpPr>
          <p:cNvPr id="3" name="Рисунок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Текст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Tree>
    <p:extLst>
      <p:ext uri="{BB962C8B-B14F-4D97-AF65-F5344CB8AC3E}">
        <p14:creationId xmlns:p14="http://schemas.microsoft.com/office/powerpoint/2010/main" val="1097305988"/>
      </p:ext>
    </p:extLst>
  </p:cSld>
  <p:clrMapOvr>
    <a:masterClrMapping/>
  </p:clrMapOvr>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Вертикальный текст 2"/>
          <p:cNvSpPr>
            <a:spLocks noGrp="1"/>
          </p:cNvSpPr>
          <p:nvPr>
            <p:ph type="body" orient="vert" idx="1"/>
          </p:nvPr>
        </p:nvSpPr>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Tree>
    <p:extLst>
      <p:ext uri="{BB962C8B-B14F-4D97-AF65-F5344CB8AC3E}">
        <p14:creationId xmlns:p14="http://schemas.microsoft.com/office/powerpoint/2010/main" val="2545449857"/>
      </p:ext>
    </p:extLst>
  </p:cSld>
  <p:clrMapOvr>
    <a:masterClrMapping/>
  </p:clrMapOvr>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6686550" y="457200"/>
            <a:ext cx="2076450" cy="5943600"/>
          </a:xfrm>
        </p:spPr>
        <p:txBody>
          <a:bodyPr vert="eaVert"/>
          <a:lstStyle/>
          <a:p>
            <a:r>
              <a:rPr lang="ru-RU" smtClean="0"/>
              <a:t>Образец заголовка</a:t>
            </a:r>
            <a:endParaRPr lang="ru-RU"/>
          </a:p>
        </p:txBody>
      </p:sp>
      <p:sp>
        <p:nvSpPr>
          <p:cNvPr id="3" name="Вертикальный текст 2"/>
          <p:cNvSpPr>
            <a:spLocks noGrp="1"/>
          </p:cNvSpPr>
          <p:nvPr>
            <p:ph type="body" orient="vert" idx="1"/>
          </p:nvPr>
        </p:nvSpPr>
        <p:spPr>
          <a:xfrm>
            <a:off x="457200" y="457200"/>
            <a:ext cx="6076950" cy="5943600"/>
          </a:xfrm>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Tree>
    <p:extLst>
      <p:ext uri="{BB962C8B-B14F-4D97-AF65-F5344CB8AC3E}">
        <p14:creationId xmlns:p14="http://schemas.microsoft.com/office/powerpoint/2010/main" val="1389214442"/>
      </p:ext>
    </p:extLst>
  </p:cSld>
  <p:clrMapOvr>
    <a:masterClrMapping/>
  </p:clrMapOvr>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showMasterSp="0" type="title" preserve="1">
  <p:cSld name="Титульный слайд">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2" cstate="print"/>
          <a:srcRect/>
          <a:stretch>
            <a:fillRect/>
          </a:stretch>
        </p:blipFill>
        <p:spPr bwMode="auto">
          <a:xfrm>
            <a:off x="1" y="0"/>
            <a:ext cx="9148763" cy="6858000"/>
          </a:xfrm>
          <a:prstGeom prst="rect">
            <a:avLst/>
          </a:prstGeom>
          <a:noFill/>
          <a:ln w="12700" cap="rnd">
            <a:noFill/>
            <a:prstDash val="sysDot"/>
            <a:miter lim="800000"/>
            <a:headEnd/>
            <a:tailEnd/>
          </a:ln>
        </p:spPr>
      </p:pic>
      <p:pic>
        <p:nvPicPr>
          <p:cNvPr id="5" name="Picture 3" descr="back_one"/>
          <p:cNvPicPr>
            <a:picLocks noChangeAspect="1" noChangeArrowheads="1"/>
          </p:cNvPicPr>
          <p:nvPr/>
        </p:nvPicPr>
        <p:blipFill>
          <a:blip r:embed="rId3" cstate="print"/>
          <a:srcRect/>
          <a:stretch>
            <a:fillRect/>
          </a:stretch>
        </p:blipFill>
        <p:spPr bwMode="auto">
          <a:xfrm>
            <a:off x="1" y="698500"/>
            <a:ext cx="2833688" cy="6159500"/>
          </a:xfrm>
          <a:prstGeom prst="rect">
            <a:avLst/>
          </a:prstGeom>
          <a:noFill/>
          <a:ln w="9525">
            <a:noFill/>
            <a:miter lim="800000"/>
            <a:headEnd/>
            <a:tailEnd/>
          </a:ln>
        </p:spPr>
      </p:pic>
      <p:pic>
        <p:nvPicPr>
          <p:cNvPr id="6" name="Picture 7" descr="top"/>
          <p:cNvPicPr>
            <a:picLocks noChangeAspect="1" noChangeArrowheads="1"/>
          </p:cNvPicPr>
          <p:nvPr/>
        </p:nvPicPr>
        <p:blipFill>
          <a:blip r:embed="rId4" cstate="print"/>
          <a:srcRect/>
          <a:stretch>
            <a:fillRect/>
          </a:stretch>
        </p:blipFill>
        <p:spPr bwMode="auto">
          <a:xfrm>
            <a:off x="-9525" y="0"/>
            <a:ext cx="8724900" cy="742950"/>
          </a:xfrm>
          <a:prstGeom prst="rect">
            <a:avLst/>
          </a:prstGeom>
          <a:noFill/>
          <a:ln w="9525">
            <a:noFill/>
            <a:miter lim="800000"/>
            <a:headEnd/>
            <a:tailEnd/>
          </a:ln>
        </p:spPr>
      </p:pic>
      <p:pic>
        <p:nvPicPr>
          <p:cNvPr id="7" name="Picture 8" descr="logo_ms"/>
          <p:cNvPicPr>
            <a:picLocks noChangeAspect="1" noChangeArrowheads="1"/>
          </p:cNvPicPr>
          <p:nvPr/>
        </p:nvPicPr>
        <p:blipFill>
          <a:blip r:embed="rId5" cstate="print"/>
          <a:srcRect/>
          <a:stretch>
            <a:fillRect/>
          </a:stretch>
        </p:blipFill>
        <p:spPr bwMode="auto">
          <a:xfrm>
            <a:off x="642939" y="319088"/>
            <a:ext cx="1533525" cy="247650"/>
          </a:xfrm>
          <a:prstGeom prst="rect">
            <a:avLst/>
          </a:prstGeom>
          <a:noFill/>
          <a:ln w="9525">
            <a:noFill/>
            <a:miter lim="800000"/>
            <a:headEnd/>
            <a:tailEnd/>
          </a:ln>
        </p:spPr>
      </p:pic>
      <p:pic>
        <p:nvPicPr>
          <p:cNvPr id="8" name="Picture 9" descr="bottom"/>
          <p:cNvPicPr>
            <a:picLocks noChangeAspect="1" noChangeArrowheads="1"/>
          </p:cNvPicPr>
          <p:nvPr/>
        </p:nvPicPr>
        <p:blipFill>
          <a:blip r:embed="rId6" cstate="print"/>
          <a:srcRect/>
          <a:stretch>
            <a:fillRect/>
          </a:stretch>
        </p:blipFill>
        <p:spPr bwMode="auto">
          <a:xfrm>
            <a:off x="419100" y="6115050"/>
            <a:ext cx="8724900" cy="742950"/>
          </a:xfrm>
          <a:prstGeom prst="rect">
            <a:avLst/>
          </a:prstGeom>
          <a:noFill/>
          <a:ln w="9525">
            <a:noFill/>
            <a:miter lim="800000"/>
            <a:headEnd/>
            <a:tailEnd/>
          </a:ln>
        </p:spPr>
      </p:pic>
      <p:pic>
        <p:nvPicPr>
          <p:cNvPr id="9" name="Picture 10" descr="logo_m"/>
          <p:cNvPicPr>
            <a:picLocks noChangeAspect="1" noChangeArrowheads="1"/>
          </p:cNvPicPr>
          <p:nvPr/>
        </p:nvPicPr>
        <p:blipFill>
          <a:blip r:embed="rId7" cstate="print"/>
          <a:srcRect/>
          <a:stretch>
            <a:fillRect/>
          </a:stretch>
        </p:blipFill>
        <p:spPr bwMode="auto">
          <a:xfrm>
            <a:off x="7951788" y="6076950"/>
            <a:ext cx="809625" cy="495300"/>
          </a:xfrm>
          <a:prstGeom prst="rect">
            <a:avLst/>
          </a:prstGeom>
          <a:noFill/>
          <a:ln w="9525">
            <a:noFill/>
            <a:miter lim="800000"/>
            <a:headEnd/>
            <a:tailEnd/>
          </a:ln>
        </p:spPr>
      </p:pic>
      <p:pic>
        <p:nvPicPr>
          <p:cNvPr id="10" name="Picture 11" descr="pic_logo"/>
          <p:cNvPicPr>
            <a:picLocks noChangeAspect="1" noChangeArrowheads="1"/>
          </p:cNvPicPr>
          <p:nvPr/>
        </p:nvPicPr>
        <p:blipFill>
          <a:blip r:embed="rId8" cstate="print"/>
          <a:srcRect/>
          <a:stretch>
            <a:fillRect/>
          </a:stretch>
        </p:blipFill>
        <p:spPr bwMode="auto">
          <a:xfrm>
            <a:off x="538164" y="1462090"/>
            <a:ext cx="2581275" cy="2105025"/>
          </a:xfrm>
          <a:prstGeom prst="rect">
            <a:avLst/>
          </a:prstGeom>
          <a:noFill/>
          <a:ln w="9525">
            <a:noFill/>
            <a:miter lim="800000"/>
            <a:headEnd/>
            <a:tailEnd/>
          </a:ln>
        </p:spPr>
      </p:pic>
      <p:sp>
        <p:nvSpPr>
          <p:cNvPr id="11" name="Text Box 14"/>
          <p:cNvSpPr txBox="1">
            <a:spLocks noChangeArrowheads="1"/>
          </p:cNvSpPr>
          <p:nvPr/>
        </p:nvSpPr>
        <p:spPr bwMode="auto">
          <a:xfrm>
            <a:off x="3209926" y="274638"/>
            <a:ext cx="5237331" cy="369332"/>
          </a:xfrm>
          <a:prstGeom prst="rect">
            <a:avLst/>
          </a:prstGeom>
          <a:noFill/>
          <a:ln w="12700" cap="rnd">
            <a:noFill/>
            <a:prstDash val="sysDot"/>
            <a:miter lim="800000"/>
            <a:headEnd/>
            <a:tailEnd/>
          </a:ln>
          <a:effectLst/>
        </p:spPr>
        <p:txBody>
          <a:bodyPr wrap="none">
            <a:spAutoFit/>
          </a:bodyPr>
          <a:lstStyle/>
          <a:p>
            <a:pPr>
              <a:defRPr/>
            </a:pPr>
            <a:r>
              <a:rPr lang="en-US" b="1">
                <a:solidFill>
                  <a:srgbClr val="FFFFFF"/>
                </a:solidFill>
              </a:rPr>
              <a:t>Visual Basic .NET</a:t>
            </a:r>
            <a:r>
              <a:rPr lang="ru-RU" b="1">
                <a:solidFill>
                  <a:srgbClr val="FFFFFF"/>
                </a:solidFill>
              </a:rPr>
              <a:t> для преподавателей</a:t>
            </a:r>
          </a:p>
        </p:txBody>
      </p:sp>
      <p:sp>
        <p:nvSpPr>
          <p:cNvPr id="12" name="Rectangle 15"/>
          <p:cNvSpPr>
            <a:spLocks noChangeArrowheads="1"/>
          </p:cNvSpPr>
          <p:nvPr/>
        </p:nvSpPr>
        <p:spPr bwMode="auto">
          <a:xfrm>
            <a:off x="4132264" y="6165850"/>
            <a:ext cx="4111625" cy="609600"/>
          </a:xfrm>
          <a:prstGeom prst="rect">
            <a:avLst/>
          </a:prstGeom>
          <a:noFill/>
          <a:ln w="9525">
            <a:noFill/>
            <a:miter lim="800000"/>
            <a:headEnd/>
            <a:tailEnd/>
          </a:ln>
          <a:effectLst/>
        </p:spPr>
        <p:txBody>
          <a:bodyPr/>
          <a:lstStyle/>
          <a:p>
            <a:pPr>
              <a:defRPr/>
            </a:pPr>
            <a:r>
              <a:rPr lang="en-US" b="1">
                <a:solidFill>
                  <a:srgbClr val="FFFFFF"/>
                </a:solidFill>
              </a:rPr>
              <a:t>Microsoft Visual Basic .NET</a:t>
            </a:r>
          </a:p>
        </p:txBody>
      </p:sp>
      <p:sp>
        <p:nvSpPr>
          <p:cNvPr id="90124" name="Rectangle 12"/>
          <p:cNvSpPr>
            <a:spLocks noGrp="1" noChangeArrowheads="1"/>
          </p:cNvSpPr>
          <p:nvPr>
            <p:ph type="ctrTitle"/>
          </p:nvPr>
        </p:nvSpPr>
        <p:spPr>
          <a:xfrm>
            <a:off x="3205164" y="1341438"/>
            <a:ext cx="5688012" cy="1152525"/>
          </a:xfrm>
        </p:spPr>
        <p:txBody>
          <a:bodyPr/>
          <a:lstStyle>
            <a:lvl1pPr>
              <a:defRPr sz="3600">
                <a:solidFill>
                  <a:srgbClr val="79C51E"/>
                </a:solidFill>
              </a:defRPr>
            </a:lvl1pPr>
          </a:lstStyle>
          <a:p>
            <a:r>
              <a:rPr lang="en-US"/>
              <a:t>Click to edit</a:t>
            </a:r>
            <a:br>
              <a:rPr lang="en-US"/>
            </a:br>
            <a:r>
              <a:rPr lang="en-US"/>
              <a:t>Master title style</a:t>
            </a:r>
          </a:p>
        </p:txBody>
      </p:sp>
      <p:sp>
        <p:nvSpPr>
          <p:cNvPr id="90125" name="Rectangle 13"/>
          <p:cNvSpPr>
            <a:spLocks noGrp="1" noChangeArrowheads="1"/>
          </p:cNvSpPr>
          <p:nvPr>
            <p:ph type="subTitle" idx="1"/>
          </p:nvPr>
        </p:nvSpPr>
        <p:spPr>
          <a:xfrm>
            <a:off x="3205164" y="2781300"/>
            <a:ext cx="5688012" cy="1943100"/>
          </a:xfrm>
        </p:spPr>
        <p:txBody>
          <a:bodyPr/>
          <a:lstStyle>
            <a:lvl1pPr marL="0" indent="0">
              <a:buFont typeface="Wingdings" pitchFamily="2" charset="2"/>
              <a:buNone/>
              <a:defRPr>
                <a:solidFill>
                  <a:srgbClr val="84A4A4"/>
                </a:solidFill>
              </a:defRPr>
            </a:lvl1pPr>
          </a:lstStyle>
          <a:p>
            <a:r>
              <a:rPr lang="en-US"/>
              <a:t>Click to edit Master subtitle style</a:t>
            </a:r>
          </a:p>
        </p:txBody>
      </p:sp>
      <p:sp>
        <p:nvSpPr>
          <p:cNvPr id="13" name="Rectangle 4"/>
          <p:cNvSpPr>
            <a:spLocks noGrp="1" noChangeArrowheads="1"/>
          </p:cNvSpPr>
          <p:nvPr>
            <p:ph type="dt" sz="half" idx="10"/>
          </p:nvPr>
        </p:nvSpPr>
        <p:spPr bwMode="auto">
          <a:xfrm>
            <a:off x="457200" y="6248400"/>
            <a:ext cx="2133600" cy="45720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l" fontAlgn="auto">
              <a:spcBef>
                <a:spcPts val="0"/>
              </a:spcBef>
              <a:spcAft>
                <a:spcPts val="0"/>
              </a:spcAft>
              <a:defRPr sz="1000" i="0">
                <a:latin typeface="+mn-lt"/>
              </a:defRPr>
            </a:lvl1pPr>
          </a:lstStyle>
          <a:p>
            <a:pPr>
              <a:defRPr/>
            </a:pPr>
            <a:endParaRPr lang="en-US">
              <a:solidFill>
                <a:srgbClr val="000000"/>
              </a:solidFill>
            </a:endParaRPr>
          </a:p>
        </p:txBody>
      </p:sp>
      <p:sp>
        <p:nvSpPr>
          <p:cNvPr id="14" name="Rectangle 5"/>
          <p:cNvSpPr>
            <a:spLocks noGrp="1" noChangeArrowheads="1"/>
          </p:cNvSpPr>
          <p:nvPr>
            <p:ph type="ftr" sz="quarter" idx="11"/>
          </p:nvPr>
        </p:nvSpPr>
        <p:spPr>
          <a:xfrm>
            <a:off x="3124200" y="6248400"/>
            <a:ext cx="2895600" cy="457200"/>
          </a:xfrm>
        </p:spPr>
        <p:txBody>
          <a:bodyPr/>
          <a:lstStyle>
            <a:lvl1pPr algn="ctr">
              <a:defRPr sz="1000" b="0">
                <a:solidFill>
                  <a:schemeClr val="tx1"/>
                </a:solidFill>
              </a:defRPr>
            </a:lvl1pPr>
          </a:lstStyle>
          <a:p>
            <a:pPr>
              <a:defRPr/>
            </a:pPr>
            <a:endParaRPr lang="en-US">
              <a:solidFill>
                <a:srgbClr val="000000"/>
              </a:solidFill>
            </a:endParaRPr>
          </a:p>
        </p:txBody>
      </p:sp>
      <p:sp>
        <p:nvSpPr>
          <p:cNvPr id="15" name="Rectangle 6"/>
          <p:cNvSpPr>
            <a:spLocks noGrp="1" noChangeArrowheads="1"/>
          </p:cNvSpPr>
          <p:nvPr>
            <p:ph type="sldNum" sz="quarter" idx="12"/>
          </p:nvPr>
        </p:nvSpPr>
        <p:spPr bwMode="auto">
          <a:xfrm>
            <a:off x="6553200" y="6248400"/>
            <a:ext cx="2133600" cy="45720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fontAlgn="auto">
              <a:spcBef>
                <a:spcPts val="0"/>
              </a:spcBef>
              <a:spcAft>
                <a:spcPts val="0"/>
              </a:spcAft>
              <a:defRPr sz="1000" i="0">
                <a:latin typeface="+mn-lt"/>
              </a:defRPr>
            </a:lvl1pPr>
          </a:lstStyle>
          <a:p>
            <a:pPr>
              <a:defRPr/>
            </a:pPr>
            <a:fld id="{11D81BB6-E4C3-4C95-A9CD-1AB384C56676}"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4109467426"/>
      </p:ext>
    </p:extLst>
  </p:cSld>
  <p:clrMapOvr>
    <a:masterClrMapping/>
  </p:clrMapOvr>
  <p:transition spd="slow">
    <p:strips dir="ru"/>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Содержимое 2"/>
          <p:cNvSpPr>
            <a:spLocks noGrp="1"/>
          </p:cNvSpPr>
          <p:nvPr>
            <p:ph idx="1"/>
          </p:nvPr>
        </p:nvSpPr>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Rectangle 5"/>
          <p:cNvSpPr>
            <a:spLocks noGrp="1" noChangeArrowheads="1"/>
          </p:cNvSpPr>
          <p:nvPr>
            <p:ph type="ftr" sz="quarter" idx="10"/>
          </p:nvPr>
        </p:nvSpPr>
        <p:spPr>
          <a:ln/>
        </p:spPr>
        <p:txBody>
          <a:bodyPr/>
          <a:lstStyle>
            <a:lvl1pPr>
              <a:defRPr/>
            </a:lvl1pPr>
          </a:lstStyle>
          <a:p>
            <a:pPr>
              <a:defRPr/>
            </a:pPr>
            <a:r>
              <a:rPr lang="en-US">
                <a:solidFill>
                  <a:srgbClr val="FFFFFF"/>
                </a:solidFill>
              </a:rPr>
              <a:t>Microsoft Visual Basic .NET</a:t>
            </a:r>
          </a:p>
        </p:txBody>
      </p:sp>
    </p:spTree>
    <p:extLst>
      <p:ext uri="{BB962C8B-B14F-4D97-AF65-F5344CB8AC3E}">
        <p14:creationId xmlns:p14="http://schemas.microsoft.com/office/powerpoint/2010/main" val="3322178203"/>
      </p:ext>
    </p:extLst>
  </p:cSld>
  <p:clrMapOvr>
    <a:masterClrMapping/>
  </p:clrMapOvr>
  <p:transition spd="slow">
    <p:strips dir="ru"/>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22313" y="4406902"/>
            <a:ext cx="7772400" cy="1362075"/>
          </a:xfrm>
        </p:spPr>
        <p:txBody>
          <a:bodyPr anchor="t"/>
          <a:lstStyle>
            <a:lvl1pPr algn="l">
              <a:defRPr sz="4000" b="1" cap="all"/>
            </a:lvl1pPr>
          </a:lstStyle>
          <a:p>
            <a:r>
              <a:rPr lang="ru-RU" smtClean="0"/>
              <a:t>Образец заголовка</a:t>
            </a:r>
            <a:endParaRPr lang="ru-RU"/>
          </a:p>
        </p:txBody>
      </p:sp>
      <p:sp>
        <p:nvSpPr>
          <p:cNvPr id="3" name="Текст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ru-RU" smtClean="0"/>
              <a:t>Образец текста</a:t>
            </a:r>
          </a:p>
        </p:txBody>
      </p:sp>
      <p:sp>
        <p:nvSpPr>
          <p:cNvPr id="4" name="Rectangle 5"/>
          <p:cNvSpPr>
            <a:spLocks noGrp="1" noChangeArrowheads="1"/>
          </p:cNvSpPr>
          <p:nvPr>
            <p:ph type="ftr" sz="quarter" idx="10"/>
          </p:nvPr>
        </p:nvSpPr>
        <p:spPr>
          <a:ln/>
        </p:spPr>
        <p:txBody>
          <a:bodyPr/>
          <a:lstStyle>
            <a:lvl1pPr>
              <a:defRPr/>
            </a:lvl1pPr>
          </a:lstStyle>
          <a:p>
            <a:pPr>
              <a:defRPr/>
            </a:pPr>
            <a:r>
              <a:rPr lang="en-US">
                <a:solidFill>
                  <a:srgbClr val="FFFFFF"/>
                </a:solidFill>
              </a:rPr>
              <a:t>Microsoft Visual Basic .NET</a:t>
            </a:r>
          </a:p>
        </p:txBody>
      </p:sp>
    </p:spTree>
    <p:extLst>
      <p:ext uri="{BB962C8B-B14F-4D97-AF65-F5344CB8AC3E}">
        <p14:creationId xmlns:p14="http://schemas.microsoft.com/office/powerpoint/2010/main" val="4197598251"/>
      </p:ext>
    </p:extLst>
  </p:cSld>
  <p:clrMapOvr>
    <a:masterClrMapping/>
  </p:clrMapOvr>
  <p:transition spd="slow">
    <p:strips dir="ru"/>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Содержимое 2"/>
          <p:cNvSpPr>
            <a:spLocks noGrp="1"/>
          </p:cNvSpPr>
          <p:nvPr>
            <p:ph sz="half" idx="1"/>
          </p:nvPr>
        </p:nvSpPr>
        <p:spPr>
          <a:xfrm>
            <a:off x="2051050" y="1600202"/>
            <a:ext cx="3205163"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Содержимое 3"/>
          <p:cNvSpPr>
            <a:spLocks noGrp="1"/>
          </p:cNvSpPr>
          <p:nvPr>
            <p:ph sz="half" idx="2"/>
          </p:nvPr>
        </p:nvSpPr>
        <p:spPr>
          <a:xfrm>
            <a:off x="5408614" y="1600202"/>
            <a:ext cx="3205162"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5" name="Rectangle 5"/>
          <p:cNvSpPr>
            <a:spLocks noGrp="1" noChangeArrowheads="1"/>
          </p:cNvSpPr>
          <p:nvPr>
            <p:ph type="ftr" sz="quarter" idx="10"/>
          </p:nvPr>
        </p:nvSpPr>
        <p:spPr>
          <a:ln/>
        </p:spPr>
        <p:txBody>
          <a:bodyPr/>
          <a:lstStyle>
            <a:lvl1pPr>
              <a:defRPr/>
            </a:lvl1pPr>
          </a:lstStyle>
          <a:p>
            <a:pPr>
              <a:defRPr/>
            </a:pPr>
            <a:r>
              <a:rPr lang="en-US">
                <a:solidFill>
                  <a:srgbClr val="FFFFFF"/>
                </a:solidFill>
              </a:rPr>
              <a:t>Microsoft Visual Basic .NET</a:t>
            </a:r>
          </a:p>
        </p:txBody>
      </p:sp>
    </p:spTree>
    <p:extLst>
      <p:ext uri="{BB962C8B-B14F-4D97-AF65-F5344CB8AC3E}">
        <p14:creationId xmlns:p14="http://schemas.microsoft.com/office/powerpoint/2010/main" val="1805917692"/>
      </p:ext>
    </p:extLst>
  </p:cSld>
  <p:clrMapOvr>
    <a:masterClrMapping/>
  </p:clrMapOvr>
  <p:transition spd="slow">
    <p:strips dir="ru"/>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1143000"/>
          </a:xfrm>
        </p:spPr>
        <p:txBody>
          <a:bodyPr/>
          <a:lstStyle>
            <a:lvl1pPr>
              <a:defRPr/>
            </a:lvl1pPr>
          </a:lstStyle>
          <a:p>
            <a:r>
              <a:rPr lang="ru-RU" smtClean="0"/>
              <a:t>Образец заголовка</a:t>
            </a:r>
            <a:endParaRPr lang="ru-RU"/>
          </a:p>
        </p:txBody>
      </p:sp>
      <p:sp>
        <p:nvSpPr>
          <p:cNvPr id="3" name="Текст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4" name="Содержимое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5" name="Текст 4"/>
          <p:cNvSpPr>
            <a:spLocks noGrp="1"/>
          </p:cNvSpPr>
          <p:nvPr>
            <p:ph type="body" sz="quarter" idx="3"/>
          </p:nvPr>
        </p:nvSpPr>
        <p:spPr>
          <a:xfrm>
            <a:off x="4645026"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6" name="Содержимое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7" name="Rectangle 5"/>
          <p:cNvSpPr>
            <a:spLocks noGrp="1" noChangeArrowheads="1"/>
          </p:cNvSpPr>
          <p:nvPr>
            <p:ph type="ftr" sz="quarter" idx="10"/>
          </p:nvPr>
        </p:nvSpPr>
        <p:spPr>
          <a:ln/>
        </p:spPr>
        <p:txBody>
          <a:bodyPr/>
          <a:lstStyle>
            <a:lvl1pPr>
              <a:defRPr/>
            </a:lvl1pPr>
          </a:lstStyle>
          <a:p>
            <a:pPr>
              <a:defRPr/>
            </a:pPr>
            <a:r>
              <a:rPr lang="en-US">
                <a:solidFill>
                  <a:srgbClr val="FFFFFF"/>
                </a:solidFill>
              </a:rPr>
              <a:t>Microsoft Visual Basic .NET</a:t>
            </a:r>
          </a:p>
        </p:txBody>
      </p:sp>
    </p:spTree>
    <p:extLst>
      <p:ext uri="{BB962C8B-B14F-4D97-AF65-F5344CB8AC3E}">
        <p14:creationId xmlns:p14="http://schemas.microsoft.com/office/powerpoint/2010/main" val="2428521249"/>
      </p:ext>
    </p:extLst>
  </p:cSld>
  <p:clrMapOvr>
    <a:masterClrMapping/>
  </p:clrMapOvr>
  <p:transition spd="slow">
    <p:strips dir="ru"/>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Rectangle 5"/>
          <p:cNvSpPr>
            <a:spLocks noGrp="1" noChangeArrowheads="1"/>
          </p:cNvSpPr>
          <p:nvPr>
            <p:ph type="ftr" sz="quarter" idx="10"/>
          </p:nvPr>
        </p:nvSpPr>
        <p:spPr>
          <a:ln/>
        </p:spPr>
        <p:txBody>
          <a:bodyPr/>
          <a:lstStyle>
            <a:lvl1pPr>
              <a:defRPr/>
            </a:lvl1pPr>
          </a:lstStyle>
          <a:p>
            <a:pPr>
              <a:defRPr/>
            </a:pPr>
            <a:r>
              <a:rPr lang="en-US">
                <a:solidFill>
                  <a:srgbClr val="FFFFFF"/>
                </a:solidFill>
              </a:rPr>
              <a:t>Microsoft Visual Basic .NET</a:t>
            </a:r>
          </a:p>
        </p:txBody>
      </p:sp>
    </p:spTree>
    <p:extLst>
      <p:ext uri="{BB962C8B-B14F-4D97-AF65-F5344CB8AC3E}">
        <p14:creationId xmlns:p14="http://schemas.microsoft.com/office/powerpoint/2010/main" val="4287279311"/>
      </p:ext>
    </p:extLst>
  </p:cSld>
  <p:clrMapOvr>
    <a:masterClrMapping/>
  </p:clrMapOvr>
  <p:transition spd="slow">
    <p:strips dir="ru"/>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Rectangle 5"/>
          <p:cNvSpPr>
            <a:spLocks noGrp="1" noChangeArrowheads="1"/>
          </p:cNvSpPr>
          <p:nvPr>
            <p:ph type="ftr" sz="quarter" idx="10"/>
          </p:nvPr>
        </p:nvSpPr>
        <p:spPr>
          <a:ln/>
        </p:spPr>
        <p:txBody>
          <a:bodyPr/>
          <a:lstStyle>
            <a:lvl1pPr>
              <a:defRPr/>
            </a:lvl1pPr>
          </a:lstStyle>
          <a:p>
            <a:pPr>
              <a:defRPr/>
            </a:pPr>
            <a:r>
              <a:rPr lang="en-US">
                <a:solidFill>
                  <a:srgbClr val="FFFFFF"/>
                </a:solidFill>
              </a:rPr>
              <a:t>Microsoft Visual Basic .NET</a:t>
            </a:r>
          </a:p>
        </p:txBody>
      </p:sp>
    </p:spTree>
    <p:extLst>
      <p:ext uri="{BB962C8B-B14F-4D97-AF65-F5344CB8AC3E}">
        <p14:creationId xmlns:p14="http://schemas.microsoft.com/office/powerpoint/2010/main" val="3990207235"/>
      </p:ext>
    </p:extLst>
  </p:cSld>
  <p:clrMapOvr>
    <a:masterClrMapping/>
  </p:clrMapOvr>
  <p:transition spd="slow">
    <p:strips dir="ru"/>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22313" y="4406902"/>
            <a:ext cx="7772400" cy="1362075"/>
          </a:xfrm>
        </p:spPr>
        <p:txBody>
          <a:bodyPr anchor="t"/>
          <a:lstStyle>
            <a:lvl1pPr algn="l">
              <a:defRPr sz="4000" b="1" cap="all"/>
            </a:lvl1pPr>
          </a:lstStyle>
          <a:p>
            <a:r>
              <a:rPr lang="ru-RU" smtClean="0"/>
              <a:t>Образец заголовка</a:t>
            </a:r>
            <a:endParaRPr lang="ru-RU"/>
          </a:p>
        </p:txBody>
      </p:sp>
      <p:sp>
        <p:nvSpPr>
          <p:cNvPr id="3" name="Текст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ru-RU" smtClean="0"/>
              <a:t>Образец текста</a:t>
            </a:r>
          </a:p>
        </p:txBody>
      </p:sp>
      <p:sp>
        <p:nvSpPr>
          <p:cNvPr id="4" name="Rectangle 5"/>
          <p:cNvSpPr>
            <a:spLocks noGrp="1" noChangeArrowheads="1"/>
          </p:cNvSpPr>
          <p:nvPr>
            <p:ph type="ftr" sz="quarter" idx="10"/>
          </p:nvPr>
        </p:nvSpPr>
        <p:spPr>
          <a:ln/>
        </p:spPr>
        <p:txBody>
          <a:bodyPr/>
          <a:lstStyle>
            <a:lvl1pPr>
              <a:defRPr/>
            </a:lvl1pPr>
          </a:lstStyle>
          <a:p>
            <a:pPr>
              <a:defRPr/>
            </a:pPr>
            <a:r>
              <a:rPr lang="en-US">
                <a:solidFill>
                  <a:srgbClr val="FFFFFF"/>
                </a:solidFill>
              </a:rPr>
              <a:t>Microsoft Visual Basic .NET</a:t>
            </a:r>
          </a:p>
        </p:txBody>
      </p:sp>
    </p:spTree>
    <p:extLst>
      <p:ext uri="{BB962C8B-B14F-4D97-AF65-F5344CB8AC3E}">
        <p14:creationId xmlns:p14="http://schemas.microsoft.com/office/powerpoint/2010/main" val="654812187"/>
      </p:ext>
    </p:extLst>
  </p:cSld>
  <p:clrMapOvr>
    <a:masterClrMapping/>
  </p:clrMapOvr>
  <p:transition spd="slow">
    <p:strips dir="ru"/>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3050"/>
            <a:ext cx="3008313" cy="1162050"/>
          </a:xfrm>
        </p:spPr>
        <p:txBody>
          <a:bodyPr/>
          <a:lstStyle>
            <a:lvl1pPr algn="l">
              <a:defRPr sz="2000" b="1"/>
            </a:lvl1pPr>
          </a:lstStyle>
          <a:p>
            <a:r>
              <a:rPr lang="ru-RU" smtClean="0"/>
              <a:t>Образец заголовка</a:t>
            </a:r>
            <a:endParaRPr lang="ru-RU"/>
          </a:p>
        </p:txBody>
      </p:sp>
      <p:sp>
        <p:nvSpPr>
          <p:cNvPr id="3" name="Содержимое 2"/>
          <p:cNvSpPr>
            <a:spLocks noGrp="1"/>
          </p:cNvSpPr>
          <p:nvPr>
            <p:ph idx="1"/>
          </p:nvPr>
        </p:nvSpPr>
        <p:spPr>
          <a:xfrm>
            <a:off x="3575051" y="273052"/>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Текст 3"/>
          <p:cNvSpPr>
            <a:spLocks noGrp="1"/>
          </p:cNvSpPr>
          <p:nvPr>
            <p:ph type="body" sz="half" idx="2"/>
          </p:nvPr>
        </p:nvSpPr>
        <p:spPr>
          <a:xfrm>
            <a:off x="457200" y="1435102"/>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5" name="Rectangle 5"/>
          <p:cNvSpPr>
            <a:spLocks noGrp="1" noChangeArrowheads="1"/>
          </p:cNvSpPr>
          <p:nvPr>
            <p:ph type="ftr" sz="quarter" idx="10"/>
          </p:nvPr>
        </p:nvSpPr>
        <p:spPr>
          <a:ln/>
        </p:spPr>
        <p:txBody>
          <a:bodyPr/>
          <a:lstStyle>
            <a:lvl1pPr>
              <a:defRPr/>
            </a:lvl1pPr>
          </a:lstStyle>
          <a:p>
            <a:pPr>
              <a:defRPr/>
            </a:pPr>
            <a:r>
              <a:rPr lang="en-US">
                <a:solidFill>
                  <a:srgbClr val="FFFFFF"/>
                </a:solidFill>
              </a:rPr>
              <a:t>Microsoft Visual Basic .NET</a:t>
            </a:r>
          </a:p>
        </p:txBody>
      </p:sp>
    </p:spTree>
    <p:extLst>
      <p:ext uri="{BB962C8B-B14F-4D97-AF65-F5344CB8AC3E}">
        <p14:creationId xmlns:p14="http://schemas.microsoft.com/office/powerpoint/2010/main" val="2891903406"/>
      </p:ext>
    </p:extLst>
  </p:cSld>
  <p:clrMapOvr>
    <a:masterClrMapping/>
  </p:clrMapOvr>
  <p:transition spd="slow">
    <p:strips dir="ru"/>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792288" y="4800600"/>
            <a:ext cx="5486400" cy="566738"/>
          </a:xfrm>
        </p:spPr>
        <p:txBody>
          <a:bodyPr/>
          <a:lstStyle>
            <a:lvl1pPr algn="l">
              <a:defRPr sz="2000" b="1"/>
            </a:lvl1pPr>
          </a:lstStyle>
          <a:p>
            <a:r>
              <a:rPr lang="ru-RU" smtClean="0"/>
              <a:t>Образец заголовка</a:t>
            </a:r>
            <a:endParaRPr lang="ru-RU"/>
          </a:p>
        </p:txBody>
      </p:sp>
      <p:sp>
        <p:nvSpPr>
          <p:cNvPr id="3" name="Рисунок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ru-RU" noProof="0"/>
          </a:p>
        </p:txBody>
      </p:sp>
      <p:sp>
        <p:nvSpPr>
          <p:cNvPr id="4" name="Текст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5" name="Rectangle 5"/>
          <p:cNvSpPr>
            <a:spLocks noGrp="1" noChangeArrowheads="1"/>
          </p:cNvSpPr>
          <p:nvPr>
            <p:ph type="ftr" sz="quarter" idx="10"/>
          </p:nvPr>
        </p:nvSpPr>
        <p:spPr>
          <a:ln/>
        </p:spPr>
        <p:txBody>
          <a:bodyPr/>
          <a:lstStyle>
            <a:lvl1pPr>
              <a:defRPr/>
            </a:lvl1pPr>
          </a:lstStyle>
          <a:p>
            <a:pPr>
              <a:defRPr/>
            </a:pPr>
            <a:r>
              <a:rPr lang="en-US">
                <a:solidFill>
                  <a:srgbClr val="FFFFFF"/>
                </a:solidFill>
              </a:rPr>
              <a:t>Microsoft Visual Basic .NET</a:t>
            </a:r>
          </a:p>
        </p:txBody>
      </p:sp>
    </p:spTree>
    <p:extLst>
      <p:ext uri="{BB962C8B-B14F-4D97-AF65-F5344CB8AC3E}">
        <p14:creationId xmlns:p14="http://schemas.microsoft.com/office/powerpoint/2010/main" val="1508463180"/>
      </p:ext>
    </p:extLst>
  </p:cSld>
  <p:clrMapOvr>
    <a:masterClrMapping/>
  </p:clrMapOvr>
  <p:transition spd="slow">
    <p:strips dir="ru"/>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Вертикальный текст 2"/>
          <p:cNvSpPr>
            <a:spLocks noGrp="1"/>
          </p:cNvSpPr>
          <p:nvPr>
            <p:ph type="body" orient="vert" idx="1"/>
          </p:nvPr>
        </p:nvSpPr>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Rectangle 5"/>
          <p:cNvSpPr>
            <a:spLocks noGrp="1" noChangeArrowheads="1"/>
          </p:cNvSpPr>
          <p:nvPr>
            <p:ph type="ftr" sz="quarter" idx="10"/>
          </p:nvPr>
        </p:nvSpPr>
        <p:spPr>
          <a:ln/>
        </p:spPr>
        <p:txBody>
          <a:bodyPr/>
          <a:lstStyle>
            <a:lvl1pPr>
              <a:defRPr/>
            </a:lvl1pPr>
          </a:lstStyle>
          <a:p>
            <a:pPr>
              <a:defRPr/>
            </a:pPr>
            <a:r>
              <a:rPr lang="en-US">
                <a:solidFill>
                  <a:srgbClr val="FFFFFF"/>
                </a:solidFill>
              </a:rPr>
              <a:t>Microsoft Visual Basic .NET</a:t>
            </a:r>
          </a:p>
        </p:txBody>
      </p:sp>
    </p:spTree>
    <p:extLst>
      <p:ext uri="{BB962C8B-B14F-4D97-AF65-F5344CB8AC3E}">
        <p14:creationId xmlns:p14="http://schemas.microsoft.com/office/powerpoint/2010/main" val="521819172"/>
      </p:ext>
    </p:extLst>
  </p:cSld>
  <p:clrMapOvr>
    <a:masterClrMapping/>
  </p:clrMapOvr>
  <p:transition spd="slow">
    <p:strips dir="ru"/>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6969125" y="692152"/>
            <a:ext cx="1644650" cy="5438775"/>
          </a:xfrm>
        </p:spPr>
        <p:txBody>
          <a:bodyPr vert="eaVert"/>
          <a:lstStyle/>
          <a:p>
            <a:r>
              <a:rPr lang="ru-RU" smtClean="0"/>
              <a:t>Образец заголовка</a:t>
            </a:r>
            <a:endParaRPr lang="ru-RU"/>
          </a:p>
        </p:txBody>
      </p:sp>
      <p:sp>
        <p:nvSpPr>
          <p:cNvPr id="3" name="Вертикальный текст 2"/>
          <p:cNvSpPr>
            <a:spLocks noGrp="1"/>
          </p:cNvSpPr>
          <p:nvPr>
            <p:ph type="body" orient="vert" idx="1"/>
          </p:nvPr>
        </p:nvSpPr>
        <p:spPr>
          <a:xfrm>
            <a:off x="2032001" y="692152"/>
            <a:ext cx="4784725" cy="5438775"/>
          </a:xfrm>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Rectangle 5"/>
          <p:cNvSpPr>
            <a:spLocks noGrp="1" noChangeArrowheads="1"/>
          </p:cNvSpPr>
          <p:nvPr>
            <p:ph type="ftr" sz="quarter" idx="10"/>
          </p:nvPr>
        </p:nvSpPr>
        <p:spPr>
          <a:ln/>
        </p:spPr>
        <p:txBody>
          <a:bodyPr/>
          <a:lstStyle>
            <a:lvl1pPr>
              <a:defRPr/>
            </a:lvl1pPr>
          </a:lstStyle>
          <a:p>
            <a:pPr>
              <a:defRPr/>
            </a:pPr>
            <a:r>
              <a:rPr lang="en-US">
                <a:solidFill>
                  <a:srgbClr val="FFFFFF"/>
                </a:solidFill>
              </a:rPr>
              <a:t>Microsoft Visual Basic .NET</a:t>
            </a:r>
          </a:p>
        </p:txBody>
      </p:sp>
    </p:spTree>
    <p:extLst>
      <p:ext uri="{BB962C8B-B14F-4D97-AF65-F5344CB8AC3E}">
        <p14:creationId xmlns:p14="http://schemas.microsoft.com/office/powerpoint/2010/main" val="1297246825"/>
      </p:ext>
    </p:extLst>
  </p:cSld>
  <p:clrMapOvr>
    <a:masterClrMapping/>
  </p:clrMapOvr>
  <p:transition spd="slow">
    <p:strips dir="ru"/>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showMasterSp="0" type="title" preserve="1">
  <p:cSld name="Титульный слайд">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2" cstate="print"/>
          <a:srcRect/>
          <a:stretch>
            <a:fillRect/>
          </a:stretch>
        </p:blipFill>
        <p:spPr bwMode="auto">
          <a:xfrm>
            <a:off x="1" y="0"/>
            <a:ext cx="9148763" cy="6858000"/>
          </a:xfrm>
          <a:prstGeom prst="rect">
            <a:avLst/>
          </a:prstGeom>
          <a:noFill/>
          <a:ln w="12700" cap="rnd">
            <a:noFill/>
            <a:prstDash val="sysDot"/>
            <a:miter lim="800000"/>
            <a:headEnd/>
            <a:tailEnd/>
          </a:ln>
        </p:spPr>
      </p:pic>
      <p:pic>
        <p:nvPicPr>
          <p:cNvPr id="5" name="Picture 3" descr="back_one"/>
          <p:cNvPicPr>
            <a:picLocks noChangeAspect="1" noChangeArrowheads="1"/>
          </p:cNvPicPr>
          <p:nvPr/>
        </p:nvPicPr>
        <p:blipFill>
          <a:blip r:embed="rId3" cstate="print"/>
          <a:srcRect/>
          <a:stretch>
            <a:fillRect/>
          </a:stretch>
        </p:blipFill>
        <p:spPr bwMode="auto">
          <a:xfrm>
            <a:off x="1" y="698500"/>
            <a:ext cx="2833688" cy="6159500"/>
          </a:xfrm>
          <a:prstGeom prst="rect">
            <a:avLst/>
          </a:prstGeom>
          <a:noFill/>
          <a:ln w="9525">
            <a:noFill/>
            <a:miter lim="800000"/>
            <a:headEnd/>
            <a:tailEnd/>
          </a:ln>
        </p:spPr>
      </p:pic>
      <p:pic>
        <p:nvPicPr>
          <p:cNvPr id="6" name="Picture 7" descr="top"/>
          <p:cNvPicPr>
            <a:picLocks noChangeAspect="1" noChangeArrowheads="1"/>
          </p:cNvPicPr>
          <p:nvPr/>
        </p:nvPicPr>
        <p:blipFill>
          <a:blip r:embed="rId4" cstate="print"/>
          <a:srcRect/>
          <a:stretch>
            <a:fillRect/>
          </a:stretch>
        </p:blipFill>
        <p:spPr bwMode="auto">
          <a:xfrm>
            <a:off x="-9525" y="0"/>
            <a:ext cx="8724900" cy="742950"/>
          </a:xfrm>
          <a:prstGeom prst="rect">
            <a:avLst/>
          </a:prstGeom>
          <a:noFill/>
          <a:ln w="9525">
            <a:noFill/>
            <a:miter lim="800000"/>
            <a:headEnd/>
            <a:tailEnd/>
          </a:ln>
        </p:spPr>
      </p:pic>
      <p:pic>
        <p:nvPicPr>
          <p:cNvPr id="7" name="Picture 8" descr="logo_ms"/>
          <p:cNvPicPr>
            <a:picLocks noChangeAspect="1" noChangeArrowheads="1"/>
          </p:cNvPicPr>
          <p:nvPr/>
        </p:nvPicPr>
        <p:blipFill>
          <a:blip r:embed="rId5" cstate="print"/>
          <a:srcRect/>
          <a:stretch>
            <a:fillRect/>
          </a:stretch>
        </p:blipFill>
        <p:spPr bwMode="auto">
          <a:xfrm>
            <a:off x="642939" y="319088"/>
            <a:ext cx="1533525" cy="247650"/>
          </a:xfrm>
          <a:prstGeom prst="rect">
            <a:avLst/>
          </a:prstGeom>
          <a:noFill/>
          <a:ln w="9525">
            <a:noFill/>
            <a:miter lim="800000"/>
            <a:headEnd/>
            <a:tailEnd/>
          </a:ln>
        </p:spPr>
      </p:pic>
      <p:pic>
        <p:nvPicPr>
          <p:cNvPr id="8" name="Picture 9" descr="bottom"/>
          <p:cNvPicPr>
            <a:picLocks noChangeAspect="1" noChangeArrowheads="1"/>
          </p:cNvPicPr>
          <p:nvPr/>
        </p:nvPicPr>
        <p:blipFill>
          <a:blip r:embed="rId6" cstate="print"/>
          <a:srcRect/>
          <a:stretch>
            <a:fillRect/>
          </a:stretch>
        </p:blipFill>
        <p:spPr bwMode="auto">
          <a:xfrm>
            <a:off x="419100" y="6115050"/>
            <a:ext cx="8724900" cy="742950"/>
          </a:xfrm>
          <a:prstGeom prst="rect">
            <a:avLst/>
          </a:prstGeom>
          <a:noFill/>
          <a:ln w="9525">
            <a:noFill/>
            <a:miter lim="800000"/>
            <a:headEnd/>
            <a:tailEnd/>
          </a:ln>
        </p:spPr>
      </p:pic>
      <p:pic>
        <p:nvPicPr>
          <p:cNvPr id="9" name="Picture 10" descr="logo_m"/>
          <p:cNvPicPr>
            <a:picLocks noChangeAspect="1" noChangeArrowheads="1"/>
          </p:cNvPicPr>
          <p:nvPr/>
        </p:nvPicPr>
        <p:blipFill>
          <a:blip r:embed="rId7" cstate="print"/>
          <a:srcRect/>
          <a:stretch>
            <a:fillRect/>
          </a:stretch>
        </p:blipFill>
        <p:spPr bwMode="auto">
          <a:xfrm>
            <a:off x="7951788" y="6076950"/>
            <a:ext cx="809625" cy="495300"/>
          </a:xfrm>
          <a:prstGeom prst="rect">
            <a:avLst/>
          </a:prstGeom>
          <a:noFill/>
          <a:ln w="9525">
            <a:noFill/>
            <a:miter lim="800000"/>
            <a:headEnd/>
            <a:tailEnd/>
          </a:ln>
        </p:spPr>
      </p:pic>
      <p:pic>
        <p:nvPicPr>
          <p:cNvPr id="10" name="Picture 11" descr="pic_logo"/>
          <p:cNvPicPr>
            <a:picLocks noChangeAspect="1" noChangeArrowheads="1"/>
          </p:cNvPicPr>
          <p:nvPr/>
        </p:nvPicPr>
        <p:blipFill>
          <a:blip r:embed="rId8" cstate="print"/>
          <a:srcRect/>
          <a:stretch>
            <a:fillRect/>
          </a:stretch>
        </p:blipFill>
        <p:spPr bwMode="auto">
          <a:xfrm>
            <a:off x="538164" y="1462090"/>
            <a:ext cx="2581275" cy="2105025"/>
          </a:xfrm>
          <a:prstGeom prst="rect">
            <a:avLst/>
          </a:prstGeom>
          <a:noFill/>
          <a:ln w="9525">
            <a:noFill/>
            <a:miter lim="800000"/>
            <a:headEnd/>
            <a:tailEnd/>
          </a:ln>
        </p:spPr>
      </p:pic>
      <p:sp>
        <p:nvSpPr>
          <p:cNvPr id="11" name="Text Box 14"/>
          <p:cNvSpPr txBox="1">
            <a:spLocks noChangeArrowheads="1"/>
          </p:cNvSpPr>
          <p:nvPr/>
        </p:nvSpPr>
        <p:spPr bwMode="auto">
          <a:xfrm>
            <a:off x="3209926" y="274638"/>
            <a:ext cx="5237331" cy="369332"/>
          </a:xfrm>
          <a:prstGeom prst="rect">
            <a:avLst/>
          </a:prstGeom>
          <a:noFill/>
          <a:ln w="12700" cap="rnd">
            <a:noFill/>
            <a:prstDash val="sysDot"/>
            <a:miter lim="800000"/>
            <a:headEnd/>
            <a:tailEnd/>
          </a:ln>
          <a:effectLst/>
        </p:spPr>
        <p:txBody>
          <a:bodyPr wrap="none">
            <a:spAutoFit/>
          </a:bodyPr>
          <a:lstStyle/>
          <a:p>
            <a:pPr>
              <a:defRPr/>
            </a:pPr>
            <a:r>
              <a:rPr lang="en-US" b="1">
                <a:solidFill>
                  <a:srgbClr val="FFFFFF"/>
                </a:solidFill>
              </a:rPr>
              <a:t>Visual Basic .NET</a:t>
            </a:r>
            <a:r>
              <a:rPr lang="ru-RU" b="1">
                <a:solidFill>
                  <a:srgbClr val="FFFFFF"/>
                </a:solidFill>
              </a:rPr>
              <a:t> для преподавателей</a:t>
            </a:r>
          </a:p>
        </p:txBody>
      </p:sp>
      <p:sp>
        <p:nvSpPr>
          <p:cNvPr id="12" name="Rectangle 15"/>
          <p:cNvSpPr>
            <a:spLocks noChangeArrowheads="1"/>
          </p:cNvSpPr>
          <p:nvPr/>
        </p:nvSpPr>
        <p:spPr bwMode="auto">
          <a:xfrm>
            <a:off x="4132264" y="6165850"/>
            <a:ext cx="4111625" cy="609600"/>
          </a:xfrm>
          <a:prstGeom prst="rect">
            <a:avLst/>
          </a:prstGeom>
          <a:noFill/>
          <a:ln w="9525">
            <a:noFill/>
            <a:miter lim="800000"/>
            <a:headEnd/>
            <a:tailEnd/>
          </a:ln>
          <a:effectLst/>
        </p:spPr>
        <p:txBody>
          <a:bodyPr/>
          <a:lstStyle/>
          <a:p>
            <a:pPr>
              <a:defRPr/>
            </a:pPr>
            <a:r>
              <a:rPr lang="en-US" b="1">
                <a:solidFill>
                  <a:srgbClr val="FFFFFF"/>
                </a:solidFill>
              </a:rPr>
              <a:t>Microsoft Visual Basic .NET</a:t>
            </a:r>
          </a:p>
        </p:txBody>
      </p:sp>
      <p:sp>
        <p:nvSpPr>
          <p:cNvPr id="90124" name="Rectangle 12"/>
          <p:cNvSpPr>
            <a:spLocks noGrp="1" noChangeArrowheads="1"/>
          </p:cNvSpPr>
          <p:nvPr>
            <p:ph type="ctrTitle"/>
          </p:nvPr>
        </p:nvSpPr>
        <p:spPr>
          <a:xfrm>
            <a:off x="3205164" y="1341438"/>
            <a:ext cx="5688012" cy="1152525"/>
          </a:xfrm>
        </p:spPr>
        <p:txBody>
          <a:bodyPr/>
          <a:lstStyle>
            <a:lvl1pPr>
              <a:defRPr sz="3600">
                <a:solidFill>
                  <a:srgbClr val="79C51E"/>
                </a:solidFill>
              </a:defRPr>
            </a:lvl1pPr>
          </a:lstStyle>
          <a:p>
            <a:r>
              <a:rPr lang="en-US"/>
              <a:t>Click to edit</a:t>
            </a:r>
            <a:br>
              <a:rPr lang="en-US"/>
            </a:br>
            <a:r>
              <a:rPr lang="en-US"/>
              <a:t>Master title style</a:t>
            </a:r>
          </a:p>
        </p:txBody>
      </p:sp>
      <p:sp>
        <p:nvSpPr>
          <p:cNvPr id="90125" name="Rectangle 13"/>
          <p:cNvSpPr>
            <a:spLocks noGrp="1" noChangeArrowheads="1"/>
          </p:cNvSpPr>
          <p:nvPr>
            <p:ph type="subTitle" idx="1"/>
          </p:nvPr>
        </p:nvSpPr>
        <p:spPr>
          <a:xfrm>
            <a:off x="3205164" y="2781300"/>
            <a:ext cx="5688012" cy="1943100"/>
          </a:xfrm>
        </p:spPr>
        <p:txBody>
          <a:bodyPr/>
          <a:lstStyle>
            <a:lvl1pPr marL="0" indent="0">
              <a:buFont typeface="Wingdings" pitchFamily="2" charset="2"/>
              <a:buNone/>
              <a:defRPr>
                <a:solidFill>
                  <a:srgbClr val="84A4A4"/>
                </a:solidFill>
              </a:defRPr>
            </a:lvl1pPr>
          </a:lstStyle>
          <a:p>
            <a:r>
              <a:rPr lang="en-US"/>
              <a:t>Click to edit Master subtitle style</a:t>
            </a:r>
          </a:p>
        </p:txBody>
      </p:sp>
      <p:sp>
        <p:nvSpPr>
          <p:cNvPr id="13" name="Rectangle 4"/>
          <p:cNvSpPr>
            <a:spLocks noGrp="1" noChangeArrowheads="1"/>
          </p:cNvSpPr>
          <p:nvPr>
            <p:ph type="dt" sz="half" idx="10"/>
          </p:nvPr>
        </p:nvSpPr>
        <p:spPr bwMode="auto">
          <a:xfrm>
            <a:off x="457200" y="6248400"/>
            <a:ext cx="2133600" cy="45720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l" fontAlgn="auto">
              <a:spcBef>
                <a:spcPts val="0"/>
              </a:spcBef>
              <a:spcAft>
                <a:spcPts val="0"/>
              </a:spcAft>
              <a:defRPr sz="1000" i="0">
                <a:latin typeface="+mn-lt"/>
              </a:defRPr>
            </a:lvl1pPr>
          </a:lstStyle>
          <a:p>
            <a:pPr>
              <a:defRPr/>
            </a:pPr>
            <a:endParaRPr lang="en-US">
              <a:solidFill>
                <a:srgbClr val="000000"/>
              </a:solidFill>
            </a:endParaRPr>
          </a:p>
        </p:txBody>
      </p:sp>
      <p:sp>
        <p:nvSpPr>
          <p:cNvPr id="14" name="Rectangle 5"/>
          <p:cNvSpPr>
            <a:spLocks noGrp="1" noChangeArrowheads="1"/>
          </p:cNvSpPr>
          <p:nvPr>
            <p:ph type="ftr" sz="quarter" idx="11"/>
          </p:nvPr>
        </p:nvSpPr>
        <p:spPr>
          <a:xfrm>
            <a:off x="3124200" y="6248400"/>
            <a:ext cx="2895600" cy="457200"/>
          </a:xfrm>
        </p:spPr>
        <p:txBody>
          <a:bodyPr/>
          <a:lstStyle>
            <a:lvl1pPr algn="ctr">
              <a:defRPr sz="1000" b="0">
                <a:solidFill>
                  <a:schemeClr val="tx1"/>
                </a:solidFill>
              </a:defRPr>
            </a:lvl1pPr>
          </a:lstStyle>
          <a:p>
            <a:pPr>
              <a:defRPr/>
            </a:pPr>
            <a:endParaRPr lang="en-US">
              <a:solidFill>
                <a:srgbClr val="000000"/>
              </a:solidFill>
            </a:endParaRPr>
          </a:p>
        </p:txBody>
      </p:sp>
      <p:sp>
        <p:nvSpPr>
          <p:cNvPr id="15" name="Rectangle 6"/>
          <p:cNvSpPr>
            <a:spLocks noGrp="1" noChangeArrowheads="1"/>
          </p:cNvSpPr>
          <p:nvPr>
            <p:ph type="sldNum" sz="quarter" idx="12"/>
          </p:nvPr>
        </p:nvSpPr>
        <p:spPr bwMode="auto">
          <a:xfrm>
            <a:off x="6553200" y="6248400"/>
            <a:ext cx="2133600" cy="45720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fontAlgn="auto">
              <a:spcBef>
                <a:spcPts val="0"/>
              </a:spcBef>
              <a:spcAft>
                <a:spcPts val="0"/>
              </a:spcAft>
              <a:defRPr sz="1000" i="0">
                <a:latin typeface="+mn-lt"/>
              </a:defRPr>
            </a:lvl1pPr>
          </a:lstStyle>
          <a:p>
            <a:pPr>
              <a:defRPr/>
            </a:pPr>
            <a:fld id="{11D81BB6-E4C3-4C95-A9CD-1AB384C56676}"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906161558"/>
      </p:ext>
    </p:extLst>
  </p:cSld>
  <p:clrMapOvr>
    <a:masterClrMapping/>
  </p:clrMapOvr>
  <p:transition spd="slow">
    <p:strips dir="ru"/>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Содержимое 2"/>
          <p:cNvSpPr>
            <a:spLocks noGrp="1"/>
          </p:cNvSpPr>
          <p:nvPr>
            <p:ph idx="1"/>
          </p:nvPr>
        </p:nvSpPr>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Rectangle 5"/>
          <p:cNvSpPr>
            <a:spLocks noGrp="1" noChangeArrowheads="1"/>
          </p:cNvSpPr>
          <p:nvPr>
            <p:ph type="ftr" sz="quarter" idx="10"/>
          </p:nvPr>
        </p:nvSpPr>
        <p:spPr>
          <a:ln/>
        </p:spPr>
        <p:txBody>
          <a:bodyPr/>
          <a:lstStyle>
            <a:lvl1pPr>
              <a:defRPr/>
            </a:lvl1pPr>
          </a:lstStyle>
          <a:p>
            <a:pPr>
              <a:defRPr/>
            </a:pPr>
            <a:r>
              <a:rPr lang="en-US">
                <a:solidFill>
                  <a:srgbClr val="FFFFFF"/>
                </a:solidFill>
              </a:rPr>
              <a:t>Microsoft Visual Basic .NET</a:t>
            </a:r>
          </a:p>
        </p:txBody>
      </p:sp>
    </p:spTree>
    <p:extLst>
      <p:ext uri="{BB962C8B-B14F-4D97-AF65-F5344CB8AC3E}">
        <p14:creationId xmlns:p14="http://schemas.microsoft.com/office/powerpoint/2010/main" val="1485360565"/>
      </p:ext>
    </p:extLst>
  </p:cSld>
  <p:clrMapOvr>
    <a:masterClrMapping/>
  </p:clrMapOvr>
  <p:transition spd="slow">
    <p:strips dir="ru"/>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22313" y="4406902"/>
            <a:ext cx="7772400" cy="1362075"/>
          </a:xfrm>
        </p:spPr>
        <p:txBody>
          <a:bodyPr anchor="t"/>
          <a:lstStyle>
            <a:lvl1pPr algn="l">
              <a:defRPr sz="4000" b="1" cap="all"/>
            </a:lvl1pPr>
          </a:lstStyle>
          <a:p>
            <a:r>
              <a:rPr lang="ru-RU" smtClean="0"/>
              <a:t>Образец заголовка</a:t>
            </a:r>
            <a:endParaRPr lang="ru-RU"/>
          </a:p>
        </p:txBody>
      </p:sp>
      <p:sp>
        <p:nvSpPr>
          <p:cNvPr id="3" name="Текст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ru-RU" smtClean="0"/>
              <a:t>Образец текста</a:t>
            </a:r>
          </a:p>
        </p:txBody>
      </p:sp>
      <p:sp>
        <p:nvSpPr>
          <p:cNvPr id="4" name="Rectangle 5"/>
          <p:cNvSpPr>
            <a:spLocks noGrp="1" noChangeArrowheads="1"/>
          </p:cNvSpPr>
          <p:nvPr>
            <p:ph type="ftr" sz="quarter" idx="10"/>
          </p:nvPr>
        </p:nvSpPr>
        <p:spPr>
          <a:ln/>
        </p:spPr>
        <p:txBody>
          <a:bodyPr/>
          <a:lstStyle>
            <a:lvl1pPr>
              <a:defRPr/>
            </a:lvl1pPr>
          </a:lstStyle>
          <a:p>
            <a:pPr>
              <a:defRPr/>
            </a:pPr>
            <a:r>
              <a:rPr lang="en-US">
                <a:solidFill>
                  <a:srgbClr val="FFFFFF"/>
                </a:solidFill>
              </a:rPr>
              <a:t>Microsoft Visual Basic .NET</a:t>
            </a:r>
          </a:p>
        </p:txBody>
      </p:sp>
    </p:spTree>
    <p:extLst>
      <p:ext uri="{BB962C8B-B14F-4D97-AF65-F5344CB8AC3E}">
        <p14:creationId xmlns:p14="http://schemas.microsoft.com/office/powerpoint/2010/main" val="3600046937"/>
      </p:ext>
    </p:extLst>
  </p:cSld>
  <p:clrMapOvr>
    <a:masterClrMapping/>
  </p:clrMapOvr>
  <p:transition spd="slow">
    <p:strips dir="ru"/>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Содержимое 2"/>
          <p:cNvSpPr>
            <a:spLocks noGrp="1"/>
          </p:cNvSpPr>
          <p:nvPr>
            <p:ph sz="half" idx="1"/>
          </p:nvPr>
        </p:nvSpPr>
        <p:spPr>
          <a:xfrm>
            <a:off x="2051050" y="1600202"/>
            <a:ext cx="3205163"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Содержимое 3"/>
          <p:cNvSpPr>
            <a:spLocks noGrp="1"/>
          </p:cNvSpPr>
          <p:nvPr>
            <p:ph sz="half" idx="2"/>
          </p:nvPr>
        </p:nvSpPr>
        <p:spPr>
          <a:xfrm>
            <a:off x="5408614" y="1600202"/>
            <a:ext cx="3205162"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5" name="Rectangle 5"/>
          <p:cNvSpPr>
            <a:spLocks noGrp="1" noChangeArrowheads="1"/>
          </p:cNvSpPr>
          <p:nvPr>
            <p:ph type="ftr" sz="quarter" idx="10"/>
          </p:nvPr>
        </p:nvSpPr>
        <p:spPr>
          <a:ln/>
        </p:spPr>
        <p:txBody>
          <a:bodyPr/>
          <a:lstStyle>
            <a:lvl1pPr>
              <a:defRPr/>
            </a:lvl1pPr>
          </a:lstStyle>
          <a:p>
            <a:pPr>
              <a:defRPr/>
            </a:pPr>
            <a:r>
              <a:rPr lang="en-US">
                <a:solidFill>
                  <a:srgbClr val="FFFFFF"/>
                </a:solidFill>
              </a:rPr>
              <a:t>Microsoft Visual Basic .NET</a:t>
            </a:r>
          </a:p>
        </p:txBody>
      </p:sp>
    </p:spTree>
    <p:extLst>
      <p:ext uri="{BB962C8B-B14F-4D97-AF65-F5344CB8AC3E}">
        <p14:creationId xmlns:p14="http://schemas.microsoft.com/office/powerpoint/2010/main" val="932641958"/>
      </p:ext>
    </p:extLst>
  </p:cSld>
  <p:clrMapOvr>
    <a:masterClrMapping/>
  </p:clrMapOvr>
  <p:transition spd="slow">
    <p:strips dir="ru"/>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1143000"/>
          </a:xfrm>
        </p:spPr>
        <p:txBody>
          <a:bodyPr/>
          <a:lstStyle>
            <a:lvl1pPr>
              <a:defRPr/>
            </a:lvl1pPr>
          </a:lstStyle>
          <a:p>
            <a:r>
              <a:rPr lang="ru-RU" smtClean="0"/>
              <a:t>Образец заголовка</a:t>
            </a:r>
            <a:endParaRPr lang="ru-RU"/>
          </a:p>
        </p:txBody>
      </p:sp>
      <p:sp>
        <p:nvSpPr>
          <p:cNvPr id="3" name="Текст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4" name="Содержимое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5" name="Текст 4"/>
          <p:cNvSpPr>
            <a:spLocks noGrp="1"/>
          </p:cNvSpPr>
          <p:nvPr>
            <p:ph type="body" sz="quarter" idx="3"/>
          </p:nvPr>
        </p:nvSpPr>
        <p:spPr>
          <a:xfrm>
            <a:off x="4645026"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6" name="Содержимое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7" name="Rectangle 5"/>
          <p:cNvSpPr>
            <a:spLocks noGrp="1" noChangeArrowheads="1"/>
          </p:cNvSpPr>
          <p:nvPr>
            <p:ph type="ftr" sz="quarter" idx="10"/>
          </p:nvPr>
        </p:nvSpPr>
        <p:spPr>
          <a:ln/>
        </p:spPr>
        <p:txBody>
          <a:bodyPr/>
          <a:lstStyle>
            <a:lvl1pPr>
              <a:defRPr/>
            </a:lvl1pPr>
          </a:lstStyle>
          <a:p>
            <a:pPr>
              <a:defRPr/>
            </a:pPr>
            <a:r>
              <a:rPr lang="en-US">
                <a:solidFill>
                  <a:srgbClr val="FFFFFF"/>
                </a:solidFill>
              </a:rPr>
              <a:t>Microsoft Visual Basic .NET</a:t>
            </a:r>
          </a:p>
        </p:txBody>
      </p:sp>
    </p:spTree>
    <p:extLst>
      <p:ext uri="{BB962C8B-B14F-4D97-AF65-F5344CB8AC3E}">
        <p14:creationId xmlns:p14="http://schemas.microsoft.com/office/powerpoint/2010/main" val="1702418217"/>
      </p:ext>
    </p:extLst>
  </p:cSld>
  <p:clrMapOvr>
    <a:masterClrMapping/>
  </p:clrMapOvr>
  <p:transition spd="slow">
    <p:strips dir="ru"/>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Rectangle 5"/>
          <p:cNvSpPr>
            <a:spLocks noGrp="1" noChangeArrowheads="1"/>
          </p:cNvSpPr>
          <p:nvPr>
            <p:ph type="ftr" sz="quarter" idx="10"/>
          </p:nvPr>
        </p:nvSpPr>
        <p:spPr>
          <a:ln/>
        </p:spPr>
        <p:txBody>
          <a:bodyPr/>
          <a:lstStyle>
            <a:lvl1pPr>
              <a:defRPr/>
            </a:lvl1pPr>
          </a:lstStyle>
          <a:p>
            <a:pPr>
              <a:defRPr/>
            </a:pPr>
            <a:r>
              <a:rPr lang="en-US">
                <a:solidFill>
                  <a:srgbClr val="FFFFFF"/>
                </a:solidFill>
              </a:rPr>
              <a:t>Microsoft Visual Basic .NET</a:t>
            </a:r>
          </a:p>
        </p:txBody>
      </p:sp>
    </p:spTree>
    <p:extLst>
      <p:ext uri="{BB962C8B-B14F-4D97-AF65-F5344CB8AC3E}">
        <p14:creationId xmlns:p14="http://schemas.microsoft.com/office/powerpoint/2010/main" val="952151730"/>
      </p:ext>
    </p:extLst>
  </p:cSld>
  <p:clrMapOvr>
    <a:masterClrMapping/>
  </p:clrMapOvr>
  <p:transition spd="slow">
    <p:strips dir="ru"/>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Содержимое 2"/>
          <p:cNvSpPr>
            <a:spLocks noGrp="1"/>
          </p:cNvSpPr>
          <p:nvPr>
            <p:ph sz="half" idx="1"/>
          </p:nvPr>
        </p:nvSpPr>
        <p:spPr>
          <a:xfrm>
            <a:off x="2051050" y="1600202"/>
            <a:ext cx="3205163"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Содержимое 3"/>
          <p:cNvSpPr>
            <a:spLocks noGrp="1"/>
          </p:cNvSpPr>
          <p:nvPr>
            <p:ph sz="half" idx="2"/>
          </p:nvPr>
        </p:nvSpPr>
        <p:spPr>
          <a:xfrm>
            <a:off x="5408614" y="1600202"/>
            <a:ext cx="3205162"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5" name="Rectangle 5"/>
          <p:cNvSpPr>
            <a:spLocks noGrp="1" noChangeArrowheads="1"/>
          </p:cNvSpPr>
          <p:nvPr>
            <p:ph type="ftr" sz="quarter" idx="10"/>
          </p:nvPr>
        </p:nvSpPr>
        <p:spPr>
          <a:ln/>
        </p:spPr>
        <p:txBody>
          <a:bodyPr/>
          <a:lstStyle>
            <a:lvl1pPr>
              <a:defRPr/>
            </a:lvl1pPr>
          </a:lstStyle>
          <a:p>
            <a:pPr>
              <a:defRPr/>
            </a:pPr>
            <a:r>
              <a:rPr lang="en-US">
                <a:solidFill>
                  <a:srgbClr val="FFFFFF"/>
                </a:solidFill>
              </a:rPr>
              <a:t>Microsoft Visual Basic .NET</a:t>
            </a:r>
          </a:p>
        </p:txBody>
      </p:sp>
    </p:spTree>
    <p:extLst>
      <p:ext uri="{BB962C8B-B14F-4D97-AF65-F5344CB8AC3E}">
        <p14:creationId xmlns:p14="http://schemas.microsoft.com/office/powerpoint/2010/main" val="1337351034"/>
      </p:ext>
    </p:extLst>
  </p:cSld>
  <p:clrMapOvr>
    <a:masterClrMapping/>
  </p:clrMapOvr>
  <p:transition spd="slow">
    <p:strips dir="ru"/>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Rectangle 5"/>
          <p:cNvSpPr>
            <a:spLocks noGrp="1" noChangeArrowheads="1"/>
          </p:cNvSpPr>
          <p:nvPr>
            <p:ph type="ftr" sz="quarter" idx="10"/>
          </p:nvPr>
        </p:nvSpPr>
        <p:spPr>
          <a:ln/>
        </p:spPr>
        <p:txBody>
          <a:bodyPr/>
          <a:lstStyle>
            <a:lvl1pPr>
              <a:defRPr/>
            </a:lvl1pPr>
          </a:lstStyle>
          <a:p>
            <a:pPr>
              <a:defRPr/>
            </a:pPr>
            <a:r>
              <a:rPr lang="en-US">
                <a:solidFill>
                  <a:srgbClr val="FFFFFF"/>
                </a:solidFill>
              </a:rPr>
              <a:t>Microsoft Visual Basic .NET</a:t>
            </a:r>
          </a:p>
        </p:txBody>
      </p:sp>
    </p:spTree>
    <p:extLst>
      <p:ext uri="{BB962C8B-B14F-4D97-AF65-F5344CB8AC3E}">
        <p14:creationId xmlns:p14="http://schemas.microsoft.com/office/powerpoint/2010/main" val="239439448"/>
      </p:ext>
    </p:extLst>
  </p:cSld>
  <p:clrMapOvr>
    <a:masterClrMapping/>
  </p:clrMapOvr>
  <p:transition spd="slow">
    <p:strips dir="ru"/>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3050"/>
            <a:ext cx="3008313" cy="1162050"/>
          </a:xfrm>
        </p:spPr>
        <p:txBody>
          <a:bodyPr/>
          <a:lstStyle>
            <a:lvl1pPr algn="l">
              <a:defRPr sz="2000" b="1"/>
            </a:lvl1pPr>
          </a:lstStyle>
          <a:p>
            <a:r>
              <a:rPr lang="ru-RU" smtClean="0"/>
              <a:t>Образец заголовка</a:t>
            </a:r>
            <a:endParaRPr lang="ru-RU"/>
          </a:p>
        </p:txBody>
      </p:sp>
      <p:sp>
        <p:nvSpPr>
          <p:cNvPr id="3" name="Содержимое 2"/>
          <p:cNvSpPr>
            <a:spLocks noGrp="1"/>
          </p:cNvSpPr>
          <p:nvPr>
            <p:ph idx="1"/>
          </p:nvPr>
        </p:nvSpPr>
        <p:spPr>
          <a:xfrm>
            <a:off x="3575051" y="273052"/>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Текст 3"/>
          <p:cNvSpPr>
            <a:spLocks noGrp="1"/>
          </p:cNvSpPr>
          <p:nvPr>
            <p:ph type="body" sz="half" idx="2"/>
          </p:nvPr>
        </p:nvSpPr>
        <p:spPr>
          <a:xfrm>
            <a:off x="457200" y="1435102"/>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5" name="Rectangle 5"/>
          <p:cNvSpPr>
            <a:spLocks noGrp="1" noChangeArrowheads="1"/>
          </p:cNvSpPr>
          <p:nvPr>
            <p:ph type="ftr" sz="quarter" idx="10"/>
          </p:nvPr>
        </p:nvSpPr>
        <p:spPr>
          <a:ln/>
        </p:spPr>
        <p:txBody>
          <a:bodyPr/>
          <a:lstStyle>
            <a:lvl1pPr>
              <a:defRPr/>
            </a:lvl1pPr>
          </a:lstStyle>
          <a:p>
            <a:pPr>
              <a:defRPr/>
            </a:pPr>
            <a:r>
              <a:rPr lang="en-US">
                <a:solidFill>
                  <a:srgbClr val="FFFFFF"/>
                </a:solidFill>
              </a:rPr>
              <a:t>Microsoft Visual Basic .NET</a:t>
            </a:r>
          </a:p>
        </p:txBody>
      </p:sp>
    </p:spTree>
    <p:extLst>
      <p:ext uri="{BB962C8B-B14F-4D97-AF65-F5344CB8AC3E}">
        <p14:creationId xmlns:p14="http://schemas.microsoft.com/office/powerpoint/2010/main" val="4177923139"/>
      </p:ext>
    </p:extLst>
  </p:cSld>
  <p:clrMapOvr>
    <a:masterClrMapping/>
  </p:clrMapOvr>
  <p:transition spd="slow">
    <p:strips dir="ru"/>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792288" y="4800600"/>
            <a:ext cx="5486400" cy="566738"/>
          </a:xfrm>
        </p:spPr>
        <p:txBody>
          <a:bodyPr/>
          <a:lstStyle>
            <a:lvl1pPr algn="l">
              <a:defRPr sz="2000" b="1"/>
            </a:lvl1pPr>
          </a:lstStyle>
          <a:p>
            <a:r>
              <a:rPr lang="ru-RU" smtClean="0"/>
              <a:t>Образец заголовка</a:t>
            </a:r>
            <a:endParaRPr lang="ru-RU"/>
          </a:p>
        </p:txBody>
      </p:sp>
      <p:sp>
        <p:nvSpPr>
          <p:cNvPr id="3" name="Рисунок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ru-RU" noProof="0"/>
          </a:p>
        </p:txBody>
      </p:sp>
      <p:sp>
        <p:nvSpPr>
          <p:cNvPr id="4" name="Текст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5" name="Rectangle 5"/>
          <p:cNvSpPr>
            <a:spLocks noGrp="1" noChangeArrowheads="1"/>
          </p:cNvSpPr>
          <p:nvPr>
            <p:ph type="ftr" sz="quarter" idx="10"/>
          </p:nvPr>
        </p:nvSpPr>
        <p:spPr>
          <a:ln/>
        </p:spPr>
        <p:txBody>
          <a:bodyPr/>
          <a:lstStyle>
            <a:lvl1pPr>
              <a:defRPr/>
            </a:lvl1pPr>
          </a:lstStyle>
          <a:p>
            <a:pPr>
              <a:defRPr/>
            </a:pPr>
            <a:r>
              <a:rPr lang="en-US">
                <a:solidFill>
                  <a:srgbClr val="FFFFFF"/>
                </a:solidFill>
              </a:rPr>
              <a:t>Microsoft Visual Basic .NET</a:t>
            </a:r>
          </a:p>
        </p:txBody>
      </p:sp>
    </p:spTree>
    <p:extLst>
      <p:ext uri="{BB962C8B-B14F-4D97-AF65-F5344CB8AC3E}">
        <p14:creationId xmlns:p14="http://schemas.microsoft.com/office/powerpoint/2010/main" val="614678545"/>
      </p:ext>
    </p:extLst>
  </p:cSld>
  <p:clrMapOvr>
    <a:masterClrMapping/>
  </p:clrMapOvr>
  <p:transition spd="slow">
    <p:strips dir="ru"/>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Вертикальный текст 2"/>
          <p:cNvSpPr>
            <a:spLocks noGrp="1"/>
          </p:cNvSpPr>
          <p:nvPr>
            <p:ph type="body" orient="vert" idx="1"/>
          </p:nvPr>
        </p:nvSpPr>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Rectangle 5"/>
          <p:cNvSpPr>
            <a:spLocks noGrp="1" noChangeArrowheads="1"/>
          </p:cNvSpPr>
          <p:nvPr>
            <p:ph type="ftr" sz="quarter" idx="10"/>
          </p:nvPr>
        </p:nvSpPr>
        <p:spPr>
          <a:ln/>
        </p:spPr>
        <p:txBody>
          <a:bodyPr/>
          <a:lstStyle>
            <a:lvl1pPr>
              <a:defRPr/>
            </a:lvl1pPr>
          </a:lstStyle>
          <a:p>
            <a:pPr>
              <a:defRPr/>
            </a:pPr>
            <a:r>
              <a:rPr lang="en-US">
                <a:solidFill>
                  <a:srgbClr val="FFFFFF"/>
                </a:solidFill>
              </a:rPr>
              <a:t>Microsoft Visual Basic .NET</a:t>
            </a:r>
          </a:p>
        </p:txBody>
      </p:sp>
    </p:spTree>
    <p:extLst>
      <p:ext uri="{BB962C8B-B14F-4D97-AF65-F5344CB8AC3E}">
        <p14:creationId xmlns:p14="http://schemas.microsoft.com/office/powerpoint/2010/main" val="2755156655"/>
      </p:ext>
    </p:extLst>
  </p:cSld>
  <p:clrMapOvr>
    <a:masterClrMapping/>
  </p:clrMapOvr>
  <p:transition spd="slow">
    <p:strips dir="ru"/>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6969125" y="692152"/>
            <a:ext cx="1644650" cy="5438775"/>
          </a:xfrm>
        </p:spPr>
        <p:txBody>
          <a:bodyPr vert="eaVert"/>
          <a:lstStyle/>
          <a:p>
            <a:r>
              <a:rPr lang="ru-RU" smtClean="0"/>
              <a:t>Образец заголовка</a:t>
            </a:r>
            <a:endParaRPr lang="ru-RU"/>
          </a:p>
        </p:txBody>
      </p:sp>
      <p:sp>
        <p:nvSpPr>
          <p:cNvPr id="3" name="Вертикальный текст 2"/>
          <p:cNvSpPr>
            <a:spLocks noGrp="1"/>
          </p:cNvSpPr>
          <p:nvPr>
            <p:ph type="body" orient="vert" idx="1"/>
          </p:nvPr>
        </p:nvSpPr>
        <p:spPr>
          <a:xfrm>
            <a:off x="2032001" y="692152"/>
            <a:ext cx="4784725" cy="5438775"/>
          </a:xfrm>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Rectangle 5"/>
          <p:cNvSpPr>
            <a:spLocks noGrp="1" noChangeArrowheads="1"/>
          </p:cNvSpPr>
          <p:nvPr>
            <p:ph type="ftr" sz="quarter" idx="10"/>
          </p:nvPr>
        </p:nvSpPr>
        <p:spPr>
          <a:ln/>
        </p:spPr>
        <p:txBody>
          <a:bodyPr/>
          <a:lstStyle>
            <a:lvl1pPr>
              <a:defRPr/>
            </a:lvl1pPr>
          </a:lstStyle>
          <a:p>
            <a:pPr>
              <a:defRPr/>
            </a:pPr>
            <a:r>
              <a:rPr lang="en-US">
                <a:solidFill>
                  <a:srgbClr val="FFFFFF"/>
                </a:solidFill>
              </a:rPr>
              <a:t>Microsoft Visual Basic .NET</a:t>
            </a:r>
          </a:p>
        </p:txBody>
      </p:sp>
    </p:spTree>
    <p:extLst>
      <p:ext uri="{BB962C8B-B14F-4D97-AF65-F5344CB8AC3E}">
        <p14:creationId xmlns:p14="http://schemas.microsoft.com/office/powerpoint/2010/main" val="881819291"/>
      </p:ext>
    </p:extLst>
  </p:cSld>
  <p:clrMapOvr>
    <a:masterClrMapping/>
  </p:clrMapOvr>
  <p:transition spd="slow">
    <p:strips dir="ru"/>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showMasterSp="0" type="title" preserve="1">
  <p:cSld name="Титульный слайд">
    <p:spTree>
      <p:nvGrpSpPr>
        <p:cNvPr id="1" name=""/>
        <p:cNvGrpSpPr/>
        <p:nvPr/>
      </p:nvGrpSpPr>
      <p:grpSpPr>
        <a:xfrm>
          <a:off x="0" y="0"/>
          <a:ext cx="0" cy="0"/>
          <a:chOff x="0" y="0"/>
          <a:chExt cx="0" cy="0"/>
        </a:xfrm>
      </p:grpSpPr>
      <p:grpSp>
        <p:nvGrpSpPr>
          <p:cNvPr id="2" name="Group 2"/>
          <p:cNvGrpSpPr>
            <a:grpSpLocks/>
          </p:cNvGrpSpPr>
          <p:nvPr/>
        </p:nvGrpSpPr>
        <p:grpSpPr bwMode="auto">
          <a:xfrm>
            <a:off x="0" y="0"/>
            <a:ext cx="9144000" cy="6858000"/>
            <a:chOff x="0" y="0"/>
            <a:chExt cx="5760" cy="4320"/>
          </a:xfrm>
        </p:grpSpPr>
        <p:sp>
          <p:nvSpPr>
            <p:cNvPr id="70659" name="Rectangle 3"/>
            <p:cNvSpPr>
              <a:spLocks noChangeArrowheads="1"/>
            </p:cNvSpPr>
            <p:nvPr/>
          </p:nvSpPr>
          <p:spPr bwMode="hidden">
            <a:xfrm>
              <a:off x="0" y="0"/>
              <a:ext cx="2208" cy="4320"/>
            </a:xfrm>
            <a:prstGeom prst="rect">
              <a:avLst/>
            </a:prstGeom>
            <a:gradFill rotWithShape="0">
              <a:gsLst>
                <a:gs pos="0">
                  <a:schemeClr val="folHlink"/>
                </a:gs>
                <a:gs pos="100000">
                  <a:schemeClr val="bg1"/>
                </a:gs>
              </a:gsLst>
              <a:lin ang="0" scaled="1"/>
            </a:gradFill>
            <a:ln w="9525">
              <a:noFill/>
              <a:miter lim="800000"/>
              <a:headEnd/>
              <a:tailEnd/>
            </a:ln>
            <a:effectLst/>
          </p:spPr>
          <p:txBody>
            <a:bodyPr wrap="none" anchor="ctr"/>
            <a:lstStyle/>
            <a:p>
              <a:pPr algn="ctr" fontAlgn="base">
                <a:spcBef>
                  <a:spcPct val="0"/>
                </a:spcBef>
                <a:spcAft>
                  <a:spcPct val="0"/>
                </a:spcAft>
              </a:pPr>
              <a:endParaRPr lang="ru-RU" sz="2400">
                <a:solidFill>
                  <a:srgbClr val="000000"/>
                </a:solidFill>
                <a:latin typeface="Times New Roman" pitchFamily="18" charset="0"/>
              </a:endParaRPr>
            </a:p>
          </p:txBody>
        </p:sp>
        <p:sp>
          <p:nvSpPr>
            <p:cNvPr id="70660" name="Rectangle 4"/>
            <p:cNvSpPr>
              <a:spLocks noChangeArrowheads="1"/>
            </p:cNvSpPr>
            <p:nvPr/>
          </p:nvSpPr>
          <p:spPr bwMode="hidden">
            <a:xfrm>
              <a:off x="1081" y="1065"/>
              <a:ext cx="4679" cy="1596"/>
            </a:xfrm>
            <a:prstGeom prst="rect">
              <a:avLst/>
            </a:prstGeom>
            <a:solidFill>
              <a:schemeClr val="bg2"/>
            </a:solidFill>
            <a:ln w="9525">
              <a:noFill/>
              <a:miter lim="800000"/>
              <a:headEnd/>
              <a:tailEnd/>
            </a:ln>
          </p:spPr>
          <p:txBody>
            <a:bodyPr/>
            <a:lstStyle/>
            <a:p>
              <a:pPr fontAlgn="base">
                <a:spcBef>
                  <a:spcPct val="0"/>
                </a:spcBef>
                <a:spcAft>
                  <a:spcPct val="0"/>
                </a:spcAft>
              </a:pPr>
              <a:endParaRPr lang="ru-RU" sz="2400">
                <a:solidFill>
                  <a:srgbClr val="000000"/>
                </a:solidFill>
                <a:latin typeface="Times New Roman" pitchFamily="18" charset="0"/>
              </a:endParaRPr>
            </a:p>
          </p:txBody>
        </p:sp>
        <p:grpSp>
          <p:nvGrpSpPr>
            <p:cNvPr id="3" name="Group 5"/>
            <p:cNvGrpSpPr>
              <a:grpSpLocks/>
            </p:cNvGrpSpPr>
            <p:nvPr/>
          </p:nvGrpSpPr>
          <p:grpSpPr bwMode="auto">
            <a:xfrm>
              <a:off x="0" y="672"/>
              <a:ext cx="1806" cy="1989"/>
              <a:chOff x="0" y="672"/>
              <a:chExt cx="1806" cy="1989"/>
            </a:xfrm>
          </p:grpSpPr>
          <p:sp>
            <p:nvSpPr>
              <p:cNvPr id="70662" name="Rectangle 6"/>
              <p:cNvSpPr>
                <a:spLocks noChangeArrowheads="1"/>
              </p:cNvSpPr>
              <p:nvPr userDrawn="1"/>
            </p:nvSpPr>
            <p:spPr bwMode="auto">
              <a:xfrm>
                <a:off x="361" y="2257"/>
                <a:ext cx="363" cy="404"/>
              </a:xfrm>
              <a:prstGeom prst="rect">
                <a:avLst/>
              </a:prstGeom>
              <a:solidFill>
                <a:schemeClr val="accent2"/>
              </a:solidFill>
              <a:ln w="9525">
                <a:noFill/>
                <a:miter lim="800000"/>
                <a:headEnd/>
                <a:tailEnd/>
              </a:ln>
            </p:spPr>
            <p:txBody>
              <a:bodyPr/>
              <a:lstStyle/>
              <a:p>
                <a:pPr fontAlgn="base">
                  <a:spcBef>
                    <a:spcPct val="0"/>
                  </a:spcBef>
                  <a:spcAft>
                    <a:spcPct val="0"/>
                  </a:spcAft>
                </a:pPr>
                <a:endParaRPr lang="ru-RU" sz="2400">
                  <a:solidFill>
                    <a:srgbClr val="000000"/>
                  </a:solidFill>
                  <a:latin typeface="Times New Roman" pitchFamily="18" charset="0"/>
                </a:endParaRPr>
              </a:p>
            </p:txBody>
          </p:sp>
          <p:sp>
            <p:nvSpPr>
              <p:cNvPr id="70663" name="Rectangle 7"/>
              <p:cNvSpPr>
                <a:spLocks noChangeArrowheads="1"/>
              </p:cNvSpPr>
              <p:nvPr userDrawn="1"/>
            </p:nvSpPr>
            <p:spPr bwMode="auto">
              <a:xfrm>
                <a:off x="1081" y="1065"/>
                <a:ext cx="362" cy="405"/>
              </a:xfrm>
              <a:prstGeom prst="rect">
                <a:avLst/>
              </a:prstGeom>
              <a:solidFill>
                <a:schemeClr val="folHlink"/>
              </a:solidFill>
              <a:ln w="9525">
                <a:noFill/>
                <a:miter lim="800000"/>
                <a:headEnd/>
                <a:tailEnd/>
              </a:ln>
            </p:spPr>
            <p:txBody>
              <a:bodyPr/>
              <a:lstStyle/>
              <a:p>
                <a:pPr fontAlgn="base">
                  <a:spcBef>
                    <a:spcPct val="0"/>
                  </a:spcBef>
                  <a:spcAft>
                    <a:spcPct val="0"/>
                  </a:spcAft>
                </a:pPr>
                <a:endParaRPr lang="ru-RU" sz="2400">
                  <a:solidFill>
                    <a:srgbClr val="000000"/>
                  </a:solidFill>
                  <a:latin typeface="Times New Roman" pitchFamily="18" charset="0"/>
                </a:endParaRPr>
              </a:p>
            </p:txBody>
          </p:sp>
          <p:sp>
            <p:nvSpPr>
              <p:cNvPr id="70664" name="Rectangle 8"/>
              <p:cNvSpPr>
                <a:spLocks noChangeArrowheads="1"/>
              </p:cNvSpPr>
              <p:nvPr userDrawn="1"/>
            </p:nvSpPr>
            <p:spPr bwMode="auto">
              <a:xfrm>
                <a:off x="1437" y="672"/>
                <a:ext cx="369" cy="400"/>
              </a:xfrm>
              <a:prstGeom prst="rect">
                <a:avLst/>
              </a:prstGeom>
              <a:solidFill>
                <a:schemeClr val="folHlink"/>
              </a:solidFill>
              <a:ln w="9525">
                <a:noFill/>
                <a:miter lim="800000"/>
                <a:headEnd/>
                <a:tailEnd/>
              </a:ln>
            </p:spPr>
            <p:txBody>
              <a:bodyPr/>
              <a:lstStyle/>
              <a:p>
                <a:pPr fontAlgn="base">
                  <a:spcBef>
                    <a:spcPct val="0"/>
                  </a:spcBef>
                  <a:spcAft>
                    <a:spcPct val="0"/>
                  </a:spcAft>
                </a:pPr>
                <a:endParaRPr lang="ru-RU" sz="2400">
                  <a:solidFill>
                    <a:srgbClr val="000000"/>
                  </a:solidFill>
                  <a:latin typeface="Times New Roman" pitchFamily="18" charset="0"/>
                </a:endParaRPr>
              </a:p>
            </p:txBody>
          </p:sp>
          <p:sp>
            <p:nvSpPr>
              <p:cNvPr id="70665" name="Rectangle 9"/>
              <p:cNvSpPr>
                <a:spLocks noChangeArrowheads="1"/>
              </p:cNvSpPr>
              <p:nvPr userDrawn="1"/>
            </p:nvSpPr>
            <p:spPr bwMode="auto">
              <a:xfrm>
                <a:off x="719" y="2257"/>
                <a:ext cx="368" cy="404"/>
              </a:xfrm>
              <a:prstGeom prst="rect">
                <a:avLst/>
              </a:prstGeom>
              <a:solidFill>
                <a:schemeClr val="bg2"/>
              </a:solidFill>
              <a:ln w="9525">
                <a:noFill/>
                <a:miter lim="800000"/>
                <a:headEnd/>
                <a:tailEnd/>
              </a:ln>
            </p:spPr>
            <p:txBody>
              <a:bodyPr/>
              <a:lstStyle/>
              <a:p>
                <a:pPr fontAlgn="base">
                  <a:spcBef>
                    <a:spcPct val="0"/>
                  </a:spcBef>
                  <a:spcAft>
                    <a:spcPct val="0"/>
                  </a:spcAft>
                </a:pPr>
                <a:endParaRPr lang="ru-RU" sz="2400">
                  <a:solidFill>
                    <a:srgbClr val="000000"/>
                  </a:solidFill>
                  <a:latin typeface="Times New Roman" pitchFamily="18" charset="0"/>
                </a:endParaRPr>
              </a:p>
            </p:txBody>
          </p:sp>
          <p:sp>
            <p:nvSpPr>
              <p:cNvPr id="70666" name="Rectangle 10"/>
              <p:cNvSpPr>
                <a:spLocks noChangeArrowheads="1"/>
              </p:cNvSpPr>
              <p:nvPr userDrawn="1"/>
            </p:nvSpPr>
            <p:spPr bwMode="auto">
              <a:xfrm>
                <a:off x="1437" y="1065"/>
                <a:ext cx="369" cy="405"/>
              </a:xfrm>
              <a:prstGeom prst="rect">
                <a:avLst/>
              </a:prstGeom>
              <a:solidFill>
                <a:schemeClr val="accent2"/>
              </a:solidFill>
              <a:ln w="9525">
                <a:noFill/>
                <a:miter lim="800000"/>
                <a:headEnd/>
                <a:tailEnd/>
              </a:ln>
            </p:spPr>
            <p:txBody>
              <a:bodyPr/>
              <a:lstStyle/>
              <a:p>
                <a:pPr fontAlgn="base">
                  <a:spcBef>
                    <a:spcPct val="0"/>
                  </a:spcBef>
                  <a:spcAft>
                    <a:spcPct val="0"/>
                  </a:spcAft>
                </a:pPr>
                <a:endParaRPr lang="ru-RU" sz="2400">
                  <a:solidFill>
                    <a:srgbClr val="000000"/>
                  </a:solidFill>
                  <a:latin typeface="Times New Roman" pitchFamily="18" charset="0"/>
                </a:endParaRPr>
              </a:p>
            </p:txBody>
          </p:sp>
          <p:sp>
            <p:nvSpPr>
              <p:cNvPr id="70667" name="Rectangle 11"/>
              <p:cNvSpPr>
                <a:spLocks noChangeArrowheads="1"/>
              </p:cNvSpPr>
              <p:nvPr userDrawn="1"/>
            </p:nvSpPr>
            <p:spPr bwMode="auto">
              <a:xfrm>
                <a:off x="719" y="1464"/>
                <a:ext cx="368" cy="399"/>
              </a:xfrm>
              <a:prstGeom prst="rect">
                <a:avLst/>
              </a:prstGeom>
              <a:solidFill>
                <a:schemeClr val="folHlink"/>
              </a:solidFill>
              <a:ln w="9525">
                <a:noFill/>
                <a:miter lim="800000"/>
                <a:headEnd/>
                <a:tailEnd/>
              </a:ln>
            </p:spPr>
            <p:txBody>
              <a:bodyPr/>
              <a:lstStyle/>
              <a:p>
                <a:pPr fontAlgn="base">
                  <a:spcBef>
                    <a:spcPct val="0"/>
                  </a:spcBef>
                  <a:spcAft>
                    <a:spcPct val="0"/>
                  </a:spcAft>
                </a:pPr>
                <a:endParaRPr lang="ru-RU" sz="2400">
                  <a:solidFill>
                    <a:srgbClr val="000000"/>
                  </a:solidFill>
                  <a:latin typeface="Times New Roman" pitchFamily="18" charset="0"/>
                </a:endParaRPr>
              </a:p>
            </p:txBody>
          </p:sp>
          <p:sp>
            <p:nvSpPr>
              <p:cNvPr id="70668" name="Rectangle 12"/>
              <p:cNvSpPr>
                <a:spLocks noChangeArrowheads="1"/>
              </p:cNvSpPr>
              <p:nvPr userDrawn="1"/>
            </p:nvSpPr>
            <p:spPr bwMode="auto">
              <a:xfrm>
                <a:off x="0" y="1464"/>
                <a:ext cx="367" cy="399"/>
              </a:xfrm>
              <a:prstGeom prst="rect">
                <a:avLst/>
              </a:prstGeom>
              <a:solidFill>
                <a:schemeClr val="bg2"/>
              </a:solidFill>
              <a:ln w="9525">
                <a:noFill/>
                <a:miter lim="800000"/>
                <a:headEnd/>
                <a:tailEnd/>
              </a:ln>
            </p:spPr>
            <p:txBody>
              <a:bodyPr/>
              <a:lstStyle/>
              <a:p>
                <a:pPr fontAlgn="base">
                  <a:spcBef>
                    <a:spcPct val="0"/>
                  </a:spcBef>
                  <a:spcAft>
                    <a:spcPct val="0"/>
                  </a:spcAft>
                </a:pPr>
                <a:endParaRPr lang="ru-RU" sz="2400">
                  <a:solidFill>
                    <a:srgbClr val="000000"/>
                  </a:solidFill>
                  <a:latin typeface="Times New Roman" pitchFamily="18" charset="0"/>
                </a:endParaRPr>
              </a:p>
            </p:txBody>
          </p:sp>
          <p:sp>
            <p:nvSpPr>
              <p:cNvPr id="70669" name="Rectangle 13"/>
              <p:cNvSpPr>
                <a:spLocks noChangeArrowheads="1"/>
              </p:cNvSpPr>
              <p:nvPr userDrawn="1"/>
            </p:nvSpPr>
            <p:spPr bwMode="auto">
              <a:xfrm>
                <a:off x="1081" y="1464"/>
                <a:ext cx="362" cy="399"/>
              </a:xfrm>
              <a:prstGeom prst="rect">
                <a:avLst/>
              </a:prstGeom>
              <a:solidFill>
                <a:schemeClr val="accent2"/>
              </a:solidFill>
              <a:ln w="9525">
                <a:noFill/>
                <a:miter lim="800000"/>
                <a:headEnd/>
                <a:tailEnd/>
              </a:ln>
            </p:spPr>
            <p:txBody>
              <a:bodyPr/>
              <a:lstStyle/>
              <a:p>
                <a:pPr fontAlgn="base">
                  <a:spcBef>
                    <a:spcPct val="0"/>
                  </a:spcBef>
                  <a:spcAft>
                    <a:spcPct val="0"/>
                  </a:spcAft>
                </a:pPr>
                <a:endParaRPr lang="ru-RU" sz="2400">
                  <a:solidFill>
                    <a:srgbClr val="000000"/>
                  </a:solidFill>
                  <a:latin typeface="Times New Roman" pitchFamily="18" charset="0"/>
                </a:endParaRPr>
              </a:p>
            </p:txBody>
          </p:sp>
          <p:sp>
            <p:nvSpPr>
              <p:cNvPr id="70670" name="Rectangle 14"/>
              <p:cNvSpPr>
                <a:spLocks noChangeArrowheads="1"/>
              </p:cNvSpPr>
              <p:nvPr userDrawn="1"/>
            </p:nvSpPr>
            <p:spPr bwMode="auto">
              <a:xfrm>
                <a:off x="361" y="1857"/>
                <a:ext cx="363" cy="406"/>
              </a:xfrm>
              <a:prstGeom prst="rect">
                <a:avLst/>
              </a:prstGeom>
              <a:solidFill>
                <a:schemeClr val="folHlink"/>
              </a:solidFill>
              <a:ln w="9525">
                <a:noFill/>
                <a:miter lim="800000"/>
                <a:headEnd/>
                <a:tailEnd/>
              </a:ln>
            </p:spPr>
            <p:txBody>
              <a:bodyPr/>
              <a:lstStyle/>
              <a:p>
                <a:pPr fontAlgn="base">
                  <a:spcBef>
                    <a:spcPct val="0"/>
                  </a:spcBef>
                  <a:spcAft>
                    <a:spcPct val="0"/>
                  </a:spcAft>
                </a:pPr>
                <a:endParaRPr lang="ru-RU" sz="2400">
                  <a:solidFill>
                    <a:srgbClr val="000000"/>
                  </a:solidFill>
                  <a:latin typeface="Times New Roman" pitchFamily="18" charset="0"/>
                </a:endParaRPr>
              </a:p>
            </p:txBody>
          </p:sp>
          <p:sp>
            <p:nvSpPr>
              <p:cNvPr id="70671" name="Rectangle 15"/>
              <p:cNvSpPr>
                <a:spLocks noChangeArrowheads="1"/>
              </p:cNvSpPr>
              <p:nvPr userDrawn="1"/>
            </p:nvSpPr>
            <p:spPr bwMode="auto">
              <a:xfrm>
                <a:off x="719" y="1857"/>
                <a:ext cx="368" cy="406"/>
              </a:xfrm>
              <a:prstGeom prst="rect">
                <a:avLst/>
              </a:prstGeom>
              <a:solidFill>
                <a:schemeClr val="accent2"/>
              </a:solidFill>
              <a:ln w="9525">
                <a:noFill/>
                <a:miter lim="800000"/>
                <a:headEnd/>
                <a:tailEnd/>
              </a:ln>
            </p:spPr>
            <p:txBody>
              <a:bodyPr/>
              <a:lstStyle/>
              <a:p>
                <a:pPr fontAlgn="base">
                  <a:spcBef>
                    <a:spcPct val="0"/>
                  </a:spcBef>
                  <a:spcAft>
                    <a:spcPct val="0"/>
                  </a:spcAft>
                </a:pPr>
                <a:endParaRPr lang="ru-RU" sz="2400">
                  <a:solidFill>
                    <a:srgbClr val="000000"/>
                  </a:solidFill>
                  <a:latin typeface="Times New Roman" pitchFamily="18" charset="0"/>
                </a:endParaRPr>
              </a:p>
            </p:txBody>
          </p:sp>
        </p:grpSp>
      </p:grpSp>
      <p:sp>
        <p:nvSpPr>
          <p:cNvPr id="70672" name="Rectangle 16"/>
          <p:cNvSpPr>
            <a:spLocks noGrp="1" noChangeArrowheads="1"/>
          </p:cNvSpPr>
          <p:nvPr>
            <p:ph type="dt" sz="half" idx="2"/>
          </p:nvPr>
        </p:nvSpPr>
        <p:spPr>
          <a:xfrm>
            <a:off x="457200" y="6248400"/>
            <a:ext cx="2133600" cy="457200"/>
          </a:xfrm>
        </p:spPr>
        <p:txBody>
          <a:bodyPr/>
          <a:lstStyle>
            <a:lvl1pPr>
              <a:defRPr/>
            </a:lvl1pPr>
          </a:lstStyle>
          <a:p>
            <a:endParaRPr lang="ru-RU">
              <a:solidFill>
                <a:srgbClr val="000000"/>
              </a:solidFill>
            </a:endParaRPr>
          </a:p>
        </p:txBody>
      </p:sp>
      <p:sp>
        <p:nvSpPr>
          <p:cNvPr id="70673" name="Rectangle 17"/>
          <p:cNvSpPr>
            <a:spLocks noGrp="1" noChangeArrowheads="1"/>
          </p:cNvSpPr>
          <p:nvPr>
            <p:ph type="ftr" sz="quarter" idx="3"/>
          </p:nvPr>
        </p:nvSpPr>
        <p:spPr/>
        <p:txBody>
          <a:bodyPr/>
          <a:lstStyle>
            <a:lvl1pPr>
              <a:defRPr/>
            </a:lvl1pPr>
          </a:lstStyle>
          <a:p>
            <a:endParaRPr lang="ru-RU">
              <a:solidFill>
                <a:srgbClr val="000000"/>
              </a:solidFill>
            </a:endParaRPr>
          </a:p>
        </p:txBody>
      </p:sp>
      <p:sp>
        <p:nvSpPr>
          <p:cNvPr id="70674" name="Rectangle 18"/>
          <p:cNvSpPr>
            <a:spLocks noGrp="1" noChangeArrowheads="1"/>
          </p:cNvSpPr>
          <p:nvPr>
            <p:ph type="sldNum" sz="quarter" idx="4"/>
          </p:nvPr>
        </p:nvSpPr>
        <p:spPr/>
        <p:txBody>
          <a:bodyPr/>
          <a:lstStyle>
            <a:lvl1pPr>
              <a:defRPr/>
            </a:lvl1pPr>
          </a:lstStyle>
          <a:p>
            <a:fld id="{7B226BBC-7A0A-4D5A-B7EB-4CF24CFD1901}" type="slidenum">
              <a:rPr lang="fa-IR">
                <a:solidFill>
                  <a:srgbClr val="000000"/>
                </a:solidFill>
              </a:rPr>
              <a:pPr/>
              <a:t>‹#›</a:t>
            </a:fld>
            <a:endParaRPr lang="ru-RU">
              <a:solidFill>
                <a:srgbClr val="000000"/>
              </a:solidFill>
            </a:endParaRPr>
          </a:p>
        </p:txBody>
      </p:sp>
      <p:sp>
        <p:nvSpPr>
          <p:cNvPr id="70675" name="Rectangle 19"/>
          <p:cNvSpPr>
            <a:spLocks noGrp="1" noChangeArrowheads="1"/>
          </p:cNvSpPr>
          <p:nvPr>
            <p:ph type="ctrTitle"/>
          </p:nvPr>
        </p:nvSpPr>
        <p:spPr>
          <a:xfrm>
            <a:off x="2971800" y="1828800"/>
            <a:ext cx="6019800" cy="2209800"/>
          </a:xfrm>
        </p:spPr>
        <p:txBody>
          <a:bodyPr/>
          <a:lstStyle>
            <a:lvl1pPr>
              <a:defRPr sz="5000">
                <a:solidFill>
                  <a:srgbClr val="FFFFFF"/>
                </a:solidFill>
              </a:defRPr>
            </a:lvl1pPr>
          </a:lstStyle>
          <a:p>
            <a:r>
              <a:rPr lang="en-US"/>
              <a:t>Click to edit Master title style</a:t>
            </a:r>
          </a:p>
        </p:txBody>
      </p:sp>
      <p:sp>
        <p:nvSpPr>
          <p:cNvPr id="70676" name="Rectangle 20"/>
          <p:cNvSpPr>
            <a:spLocks noGrp="1" noChangeArrowheads="1"/>
          </p:cNvSpPr>
          <p:nvPr>
            <p:ph type="subTitle" idx="1"/>
          </p:nvPr>
        </p:nvSpPr>
        <p:spPr>
          <a:xfrm>
            <a:off x="2971800" y="4267200"/>
            <a:ext cx="6019800" cy="1752600"/>
          </a:xfrm>
        </p:spPr>
        <p:txBody>
          <a:bodyPr/>
          <a:lstStyle>
            <a:lvl1pPr marL="0" indent="0">
              <a:buFont typeface="Wingdings" pitchFamily="2" charset="2"/>
              <a:buNone/>
              <a:defRPr sz="3400"/>
            </a:lvl1pPr>
          </a:lstStyle>
          <a:p>
            <a:r>
              <a:rPr lang="en-US"/>
              <a:t>Click to edit Master subtitle style</a:t>
            </a:r>
          </a:p>
        </p:txBody>
      </p:sp>
    </p:spTree>
    <p:extLst>
      <p:ext uri="{BB962C8B-B14F-4D97-AF65-F5344CB8AC3E}">
        <p14:creationId xmlns:p14="http://schemas.microsoft.com/office/powerpoint/2010/main" val="547764200"/>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Содержимое 2"/>
          <p:cNvSpPr>
            <a:spLocks noGrp="1"/>
          </p:cNvSpPr>
          <p:nvPr>
            <p:ph idx="1"/>
          </p:nvPr>
        </p:nvSpPr>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Нижний колонтитул 3"/>
          <p:cNvSpPr>
            <a:spLocks noGrp="1"/>
          </p:cNvSpPr>
          <p:nvPr>
            <p:ph type="ftr" sz="quarter" idx="10"/>
          </p:nvPr>
        </p:nvSpPr>
        <p:spPr/>
        <p:txBody>
          <a:bodyPr/>
          <a:lstStyle>
            <a:lvl1pPr>
              <a:defRPr/>
            </a:lvl1pPr>
          </a:lstStyle>
          <a:p>
            <a:endParaRPr lang="ru-RU">
              <a:solidFill>
                <a:srgbClr val="000000"/>
              </a:solidFill>
            </a:endParaRPr>
          </a:p>
        </p:txBody>
      </p:sp>
      <p:sp>
        <p:nvSpPr>
          <p:cNvPr id="5" name="Номер слайда 4"/>
          <p:cNvSpPr>
            <a:spLocks noGrp="1"/>
          </p:cNvSpPr>
          <p:nvPr>
            <p:ph type="sldNum" sz="quarter" idx="11"/>
          </p:nvPr>
        </p:nvSpPr>
        <p:spPr/>
        <p:txBody>
          <a:bodyPr/>
          <a:lstStyle>
            <a:lvl1pPr>
              <a:defRPr/>
            </a:lvl1pPr>
          </a:lstStyle>
          <a:p>
            <a:fld id="{44BD8E9A-B278-4C05-961F-0DD94AEB90D5}" type="slidenum">
              <a:rPr lang="fa-IR">
                <a:solidFill>
                  <a:srgbClr val="000000"/>
                </a:solidFill>
              </a:rPr>
              <a:pPr/>
              <a:t>‹#›</a:t>
            </a:fld>
            <a:endParaRPr lang="ru-RU">
              <a:solidFill>
                <a:srgbClr val="000000"/>
              </a:solidFill>
            </a:endParaRPr>
          </a:p>
        </p:txBody>
      </p:sp>
      <p:sp>
        <p:nvSpPr>
          <p:cNvPr id="6" name="Дата 5"/>
          <p:cNvSpPr>
            <a:spLocks noGrp="1"/>
          </p:cNvSpPr>
          <p:nvPr>
            <p:ph type="dt" sz="half" idx="12"/>
          </p:nvPr>
        </p:nvSpPr>
        <p:spPr/>
        <p:txBody>
          <a:bodyPr/>
          <a:lstStyle>
            <a:lvl1pPr>
              <a:defRPr/>
            </a:lvl1pPr>
          </a:lstStyle>
          <a:p>
            <a:endParaRPr lang="ru-RU">
              <a:solidFill>
                <a:srgbClr val="000000"/>
              </a:solidFill>
            </a:endParaRPr>
          </a:p>
        </p:txBody>
      </p:sp>
    </p:spTree>
    <p:extLst>
      <p:ext uri="{BB962C8B-B14F-4D97-AF65-F5344CB8AC3E}">
        <p14:creationId xmlns:p14="http://schemas.microsoft.com/office/powerpoint/2010/main" val="2155791326"/>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22313" y="4406900"/>
            <a:ext cx="7772400" cy="1362075"/>
          </a:xfrm>
        </p:spPr>
        <p:txBody>
          <a:bodyPr anchor="t"/>
          <a:lstStyle>
            <a:lvl1pPr algn="l">
              <a:defRPr sz="4000" b="1" cap="all"/>
            </a:lvl1pPr>
          </a:lstStyle>
          <a:p>
            <a:r>
              <a:rPr lang="ru-RU" smtClean="0"/>
              <a:t>Образец заголовка</a:t>
            </a:r>
            <a:endParaRPr lang="ru-RU"/>
          </a:p>
        </p:txBody>
      </p:sp>
      <p:sp>
        <p:nvSpPr>
          <p:cNvPr id="3" name="Текст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ru-RU" smtClean="0"/>
              <a:t>Образец текста</a:t>
            </a:r>
          </a:p>
        </p:txBody>
      </p:sp>
      <p:sp>
        <p:nvSpPr>
          <p:cNvPr id="4" name="Нижний колонтитул 3"/>
          <p:cNvSpPr>
            <a:spLocks noGrp="1"/>
          </p:cNvSpPr>
          <p:nvPr>
            <p:ph type="ftr" sz="quarter" idx="10"/>
          </p:nvPr>
        </p:nvSpPr>
        <p:spPr/>
        <p:txBody>
          <a:bodyPr/>
          <a:lstStyle>
            <a:lvl1pPr>
              <a:defRPr/>
            </a:lvl1pPr>
          </a:lstStyle>
          <a:p>
            <a:endParaRPr lang="ru-RU">
              <a:solidFill>
                <a:srgbClr val="000000"/>
              </a:solidFill>
            </a:endParaRPr>
          </a:p>
        </p:txBody>
      </p:sp>
      <p:sp>
        <p:nvSpPr>
          <p:cNvPr id="5" name="Номер слайда 4"/>
          <p:cNvSpPr>
            <a:spLocks noGrp="1"/>
          </p:cNvSpPr>
          <p:nvPr>
            <p:ph type="sldNum" sz="quarter" idx="11"/>
          </p:nvPr>
        </p:nvSpPr>
        <p:spPr/>
        <p:txBody>
          <a:bodyPr/>
          <a:lstStyle>
            <a:lvl1pPr>
              <a:defRPr/>
            </a:lvl1pPr>
          </a:lstStyle>
          <a:p>
            <a:fld id="{4C3B87EB-2381-4385-AE08-FADA36C85AFB}" type="slidenum">
              <a:rPr lang="fa-IR">
                <a:solidFill>
                  <a:srgbClr val="000000"/>
                </a:solidFill>
              </a:rPr>
              <a:pPr/>
              <a:t>‹#›</a:t>
            </a:fld>
            <a:endParaRPr lang="ru-RU">
              <a:solidFill>
                <a:srgbClr val="000000"/>
              </a:solidFill>
            </a:endParaRPr>
          </a:p>
        </p:txBody>
      </p:sp>
      <p:sp>
        <p:nvSpPr>
          <p:cNvPr id="6" name="Дата 5"/>
          <p:cNvSpPr>
            <a:spLocks noGrp="1"/>
          </p:cNvSpPr>
          <p:nvPr>
            <p:ph type="dt" sz="half" idx="12"/>
          </p:nvPr>
        </p:nvSpPr>
        <p:spPr/>
        <p:txBody>
          <a:bodyPr/>
          <a:lstStyle>
            <a:lvl1pPr>
              <a:defRPr/>
            </a:lvl1pPr>
          </a:lstStyle>
          <a:p>
            <a:endParaRPr lang="ru-RU">
              <a:solidFill>
                <a:srgbClr val="000000"/>
              </a:solidFill>
            </a:endParaRPr>
          </a:p>
        </p:txBody>
      </p:sp>
    </p:spTree>
    <p:extLst>
      <p:ext uri="{BB962C8B-B14F-4D97-AF65-F5344CB8AC3E}">
        <p14:creationId xmlns:p14="http://schemas.microsoft.com/office/powerpoint/2010/main" val="2423505242"/>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Содержимое 2"/>
          <p:cNvSpPr>
            <a:spLocks noGrp="1"/>
          </p:cNvSpPr>
          <p:nvPr>
            <p:ph sz="half" idx="1"/>
          </p:nvPr>
        </p:nvSpPr>
        <p:spPr>
          <a:xfrm>
            <a:off x="457200" y="1981200"/>
            <a:ext cx="4038600" cy="3886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Содержимое 3"/>
          <p:cNvSpPr>
            <a:spLocks noGrp="1"/>
          </p:cNvSpPr>
          <p:nvPr>
            <p:ph sz="half" idx="2"/>
          </p:nvPr>
        </p:nvSpPr>
        <p:spPr>
          <a:xfrm>
            <a:off x="4648200" y="1981200"/>
            <a:ext cx="4038600" cy="3886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5" name="Нижний колонтитул 4"/>
          <p:cNvSpPr>
            <a:spLocks noGrp="1"/>
          </p:cNvSpPr>
          <p:nvPr>
            <p:ph type="ftr" sz="quarter" idx="10"/>
          </p:nvPr>
        </p:nvSpPr>
        <p:spPr/>
        <p:txBody>
          <a:bodyPr/>
          <a:lstStyle>
            <a:lvl1pPr>
              <a:defRPr/>
            </a:lvl1pPr>
          </a:lstStyle>
          <a:p>
            <a:endParaRPr lang="ru-RU">
              <a:solidFill>
                <a:srgbClr val="000000"/>
              </a:solidFill>
            </a:endParaRPr>
          </a:p>
        </p:txBody>
      </p:sp>
      <p:sp>
        <p:nvSpPr>
          <p:cNvPr id="6" name="Номер слайда 5"/>
          <p:cNvSpPr>
            <a:spLocks noGrp="1"/>
          </p:cNvSpPr>
          <p:nvPr>
            <p:ph type="sldNum" sz="quarter" idx="11"/>
          </p:nvPr>
        </p:nvSpPr>
        <p:spPr/>
        <p:txBody>
          <a:bodyPr/>
          <a:lstStyle>
            <a:lvl1pPr>
              <a:defRPr/>
            </a:lvl1pPr>
          </a:lstStyle>
          <a:p>
            <a:fld id="{C904FC2A-6D8F-43A6-B9B6-F446F3125088}" type="slidenum">
              <a:rPr lang="fa-IR">
                <a:solidFill>
                  <a:srgbClr val="000000"/>
                </a:solidFill>
              </a:rPr>
              <a:pPr/>
              <a:t>‹#›</a:t>
            </a:fld>
            <a:endParaRPr lang="ru-RU">
              <a:solidFill>
                <a:srgbClr val="000000"/>
              </a:solidFill>
            </a:endParaRPr>
          </a:p>
        </p:txBody>
      </p:sp>
      <p:sp>
        <p:nvSpPr>
          <p:cNvPr id="7" name="Дата 6"/>
          <p:cNvSpPr>
            <a:spLocks noGrp="1"/>
          </p:cNvSpPr>
          <p:nvPr>
            <p:ph type="dt" sz="half" idx="12"/>
          </p:nvPr>
        </p:nvSpPr>
        <p:spPr/>
        <p:txBody>
          <a:bodyPr/>
          <a:lstStyle>
            <a:lvl1pPr>
              <a:defRPr/>
            </a:lvl1pPr>
          </a:lstStyle>
          <a:p>
            <a:endParaRPr lang="ru-RU">
              <a:solidFill>
                <a:srgbClr val="000000"/>
              </a:solidFill>
            </a:endParaRPr>
          </a:p>
        </p:txBody>
      </p:sp>
    </p:spTree>
    <p:extLst>
      <p:ext uri="{BB962C8B-B14F-4D97-AF65-F5344CB8AC3E}">
        <p14:creationId xmlns:p14="http://schemas.microsoft.com/office/powerpoint/2010/main" val="3444413220"/>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1143000"/>
          </a:xfrm>
        </p:spPr>
        <p:txBody>
          <a:bodyPr/>
          <a:lstStyle>
            <a:lvl1pPr>
              <a:defRPr/>
            </a:lvl1pPr>
          </a:lstStyle>
          <a:p>
            <a:r>
              <a:rPr lang="ru-RU" smtClean="0"/>
              <a:t>Образец заголовка</a:t>
            </a:r>
            <a:endParaRPr lang="ru-RU"/>
          </a:p>
        </p:txBody>
      </p:sp>
      <p:sp>
        <p:nvSpPr>
          <p:cNvPr id="3" name="Текст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4" name="Содержимое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5" name="Текст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6" name="Содержимое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7" name="Нижний колонтитул 6"/>
          <p:cNvSpPr>
            <a:spLocks noGrp="1"/>
          </p:cNvSpPr>
          <p:nvPr>
            <p:ph type="ftr" sz="quarter" idx="10"/>
          </p:nvPr>
        </p:nvSpPr>
        <p:spPr/>
        <p:txBody>
          <a:bodyPr/>
          <a:lstStyle>
            <a:lvl1pPr>
              <a:defRPr/>
            </a:lvl1pPr>
          </a:lstStyle>
          <a:p>
            <a:endParaRPr lang="ru-RU">
              <a:solidFill>
                <a:srgbClr val="000000"/>
              </a:solidFill>
            </a:endParaRPr>
          </a:p>
        </p:txBody>
      </p:sp>
      <p:sp>
        <p:nvSpPr>
          <p:cNvPr id="8" name="Номер слайда 7"/>
          <p:cNvSpPr>
            <a:spLocks noGrp="1"/>
          </p:cNvSpPr>
          <p:nvPr>
            <p:ph type="sldNum" sz="quarter" idx="11"/>
          </p:nvPr>
        </p:nvSpPr>
        <p:spPr/>
        <p:txBody>
          <a:bodyPr/>
          <a:lstStyle>
            <a:lvl1pPr>
              <a:defRPr/>
            </a:lvl1pPr>
          </a:lstStyle>
          <a:p>
            <a:fld id="{32F1A8CD-9E84-4DA1-BC63-31F5B551C620}" type="slidenum">
              <a:rPr lang="fa-IR">
                <a:solidFill>
                  <a:srgbClr val="000000"/>
                </a:solidFill>
              </a:rPr>
              <a:pPr/>
              <a:t>‹#›</a:t>
            </a:fld>
            <a:endParaRPr lang="ru-RU">
              <a:solidFill>
                <a:srgbClr val="000000"/>
              </a:solidFill>
            </a:endParaRPr>
          </a:p>
        </p:txBody>
      </p:sp>
      <p:sp>
        <p:nvSpPr>
          <p:cNvPr id="9" name="Дата 8"/>
          <p:cNvSpPr>
            <a:spLocks noGrp="1"/>
          </p:cNvSpPr>
          <p:nvPr>
            <p:ph type="dt" sz="half" idx="12"/>
          </p:nvPr>
        </p:nvSpPr>
        <p:spPr/>
        <p:txBody>
          <a:bodyPr/>
          <a:lstStyle>
            <a:lvl1pPr>
              <a:defRPr/>
            </a:lvl1pPr>
          </a:lstStyle>
          <a:p>
            <a:endParaRPr lang="ru-RU">
              <a:solidFill>
                <a:srgbClr val="000000"/>
              </a:solidFill>
            </a:endParaRPr>
          </a:p>
        </p:txBody>
      </p:sp>
    </p:spTree>
    <p:extLst>
      <p:ext uri="{BB962C8B-B14F-4D97-AF65-F5344CB8AC3E}">
        <p14:creationId xmlns:p14="http://schemas.microsoft.com/office/powerpoint/2010/main" val="418945253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1143000"/>
          </a:xfrm>
        </p:spPr>
        <p:txBody>
          <a:bodyPr/>
          <a:lstStyle>
            <a:lvl1pPr>
              <a:defRPr/>
            </a:lvl1pPr>
          </a:lstStyle>
          <a:p>
            <a:r>
              <a:rPr lang="ru-RU" smtClean="0"/>
              <a:t>Образец заголовка</a:t>
            </a:r>
            <a:endParaRPr lang="ru-RU"/>
          </a:p>
        </p:txBody>
      </p:sp>
      <p:sp>
        <p:nvSpPr>
          <p:cNvPr id="3" name="Текст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4" name="Содержимое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5" name="Текст 4"/>
          <p:cNvSpPr>
            <a:spLocks noGrp="1"/>
          </p:cNvSpPr>
          <p:nvPr>
            <p:ph type="body" sz="quarter" idx="3"/>
          </p:nvPr>
        </p:nvSpPr>
        <p:spPr>
          <a:xfrm>
            <a:off x="4645026"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6" name="Содержимое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7" name="Rectangle 5"/>
          <p:cNvSpPr>
            <a:spLocks noGrp="1" noChangeArrowheads="1"/>
          </p:cNvSpPr>
          <p:nvPr>
            <p:ph type="ftr" sz="quarter" idx="10"/>
          </p:nvPr>
        </p:nvSpPr>
        <p:spPr>
          <a:ln/>
        </p:spPr>
        <p:txBody>
          <a:bodyPr/>
          <a:lstStyle>
            <a:lvl1pPr>
              <a:defRPr/>
            </a:lvl1pPr>
          </a:lstStyle>
          <a:p>
            <a:pPr>
              <a:defRPr/>
            </a:pPr>
            <a:r>
              <a:rPr lang="en-US">
                <a:solidFill>
                  <a:srgbClr val="FFFFFF"/>
                </a:solidFill>
              </a:rPr>
              <a:t>Microsoft Visual Basic .NET</a:t>
            </a:r>
          </a:p>
        </p:txBody>
      </p:sp>
    </p:spTree>
    <p:extLst>
      <p:ext uri="{BB962C8B-B14F-4D97-AF65-F5344CB8AC3E}">
        <p14:creationId xmlns:p14="http://schemas.microsoft.com/office/powerpoint/2010/main" val="3421360225"/>
      </p:ext>
    </p:extLst>
  </p:cSld>
  <p:clrMapOvr>
    <a:masterClrMapping/>
  </p:clrMapOvr>
  <p:transition spd="slow">
    <p:strips dir="ru"/>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Нижний колонтитул 2"/>
          <p:cNvSpPr>
            <a:spLocks noGrp="1"/>
          </p:cNvSpPr>
          <p:nvPr>
            <p:ph type="ftr" sz="quarter" idx="10"/>
          </p:nvPr>
        </p:nvSpPr>
        <p:spPr/>
        <p:txBody>
          <a:bodyPr/>
          <a:lstStyle>
            <a:lvl1pPr>
              <a:defRPr/>
            </a:lvl1pPr>
          </a:lstStyle>
          <a:p>
            <a:endParaRPr lang="ru-RU">
              <a:solidFill>
                <a:srgbClr val="000000"/>
              </a:solidFill>
            </a:endParaRPr>
          </a:p>
        </p:txBody>
      </p:sp>
      <p:sp>
        <p:nvSpPr>
          <p:cNvPr id="4" name="Номер слайда 3"/>
          <p:cNvSpPr>
            <a:spLocks noGrp="1"/>
          </p:cNvSpPr>
          <p:nvPr>
            <p:ph type="sldNum" sz="quarter" idx="11"/>
          </p:nvPr>
        </p:nvSpPr>
        <p:spPr/>
        <p:txBody>
          <a:bodyPr/>
          <a:lstStyle>
            <a:lvl1pPr>
              <a:defRPr/>
            </a:lvl1pPr>
          </a:lstStyle>
          <a:p>
            <a:fld id="{6B7626C9-75F9-44C5-888C-3535A841BA4E}" type="slidenum">
              <a:rPr lang="fa-IR">
                <a:solidFill>
                  <a:srgbClr val="000000"/>
                </a:solidFill>
              </a:rPr>
              <a:pPr/>
              <a:t>‹#›</a:t>
            </a:fld>
            <a:endParaRPr lang="ru-RU">
              <a:solidFill>
                <a:srgbClr val="000000"/>
              </a:solidFill>
            </a:endParaRPr>
          </a:p>
        </p:txBody>
      </p:sp>
      <p:sp>
        <p:nvSpPr>
          <p:cNvPr id="5" name="Дата 4"/>
          <p:cNvSpPr>
            <a:spLocks noGrp="1"/>
          </p:cNvSpPr>
          <p:nvPr>
            <p:ph type="dt" sz="half" idx="12"/>
          </p:nvPr>
        </p:nvSpPr>
        <p:spPr/>
        <p:txBody>
          <a:bodyPr/>
          <a:lstStyle>
            <a:lvl1pPr>
              <a:defRPr/>
            </a:lvl1pPr>
          </a:lstStyle>
          <a:p>
            <a:endParaRPr lang="ru-RU">
              <a:solidFill>
                <a:srgbClr val="000000"/>
              </a:solidFill>
            </a:endParaRPr>
          </a:p>
        </p:txBody>
      </p:sp>
    </p:spTree>
    <p:extLst>
      <p:ext uri="{BB962C8B-B14F-4D97-AF65-F5344CB8AC3E}">
        <p14:creationId xmlns:p14="http://schemas.microsoft.com/office/powerpoint/2010/main" val="3837390814"/>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Нижний колонтитул 1"/>
          <p:cNvSpPr>
            <a:spLocks noGrp="1"/>
          </p:cNvSpPr>
          <p:nvPr>
            <p:ph type="ftr" sz="quarter" idx="10"/>
          </p:nvPr>
        </p:nvSpPr>
        <p:spPr/>
        <p:txBody>
          <a:bodyPr/>
          <a:lstStyle>
            <a:lvl1pPr>
              <a:defRPr/>
            </a:lvl1pPr>
          </a:lstStyle>
          <a:p>
            <a:endParaRPr lang="ru-RU">
              <a:solidFill>
                <a:srgbClr val="000000"/>
              </a:solidFill>
            </a:endParaRPr>
          </a:p>
        </p:txBody>
      </p:sp>
      <p:sp>
        <p:nvSpPr>
          <p:cNvPr id="3" name="Номер слайда 2"/>
          <p:cNvSpPr>
            <a:spLocks noGrp="1"/>
          </p:cNvSpPr>
          <p:nvPr>
            <p:ph type="sldNum" sz="quarter" idx="11"/>
          </p:nvPr>
        </p:nvSpPr>
        <p:spPr/>
        <p:txBody>
          <a:bodyPr/>
          <a:lstStyle>
            <a:lvl1pPr>
              <a:defRPr/>
            </a:lvl1pPr>
          </a:lstStyle>
          <a:p>
            <a:fld id="{88DE15A1-58E3-4BD0-A03D-04114B997F5E}" type="slidenum">
              <a:rPr lang="fa-IR">
                <a:solidFill>
                  <a:srgbClr val="000000"/>
                </a:solidFill>
              </a:rPr>
              <a:pPr/>
              <a:t>‹#›</a:t>
            </a:fld>
            <a:endParaRPr lang="ru-RU">
              <a:solidFill>
                <a:srgbClr val="000000"/>
              </a:solidFill>
            </a:endParaRPr>
          </a:p>
        </p:txBody>
      </p:sp>
      <p:sp>
        <p:nvSpPr>
          <p:cNvPr id="4" name="Дата 3"/>
          <p:cNvSpPr>
            <a:spLocks noGrp="1"/>
          </p:cNvSpPr>
          <p:nvPr>
            <p:ph type="dt" sz="half" idx="12"/>
          </p:nvPr>
        </p:nvSpPr>
        <p:spPr/>
        <p:txBody>
          <a:bodyPr/>
          <a:lstStyle>
            <a:lvl1pPr>
              <a:defRPr/>
            </a:lvl1pPr>
          </a:lstStyle>
          <a:p>
            <a:endParaRPr lang="ru-RU">
              <a:solidFill>
                <a:srgbClr val="000000"/>
              </a:solidFill>
            </a:endParaRPr>
          </a:p>
        </p:txBody>
      </p:sp>
    </p:spTree>
    <p:extLst>
      <p:ext uri="{BB962C8B-B14F-4D97-AF65-F5344CB8AC3E}">
        <p14:creationId xmlns:p14="http://schemas.microsoft.com/office/powerpoint/2010/main" val="2473963401"/>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3050"/>
            <a:ext cx="3008313" cy="1162050"/>
          </a:xfrm>
        </p:spPr>
        <p:txBody>
          <a:bodyPr anchor="b"/>
          <a:lstStyle>
            <a:lvl1pPr algn="l">
              <a:defRPr sz="2000" b="1"/>
            </a:lvl1pPr>
          </a:lstStyle>
          <a:p>
            <a:r>
              <a:rPr lang="ru-RU" smtClean="0"/>
              <a:t>Образец заголовка</a:t>
            </a:r>
            <a:endParaRPr lang="ru-RU"/>
          </a:p>
        </p:txBody>
      </p:sp>
      <p:sp>
        <p:nvSpPr>
          <p:cNvPr id="3" name="Содержимое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Текст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5" name="Нижний колонтитул 4"/>
          <p:cNvSpPr>
            <a:spLocks noGrp="1"/>
          </p:cNvSpPr>
          <p:nvPr>
            <p:ph type="ftr" sz="quarter" idx="10"/>
          </p:nvPr>
        </p:nvSpPr>
        <p:spPr/>
        <p:txBody>
          <a:bodyPr/>
          <a:lstStyle>
            <a:lvl1pPr>
              <a:defRPr/>
            </a:lvl1pPr>
          </a:lstStyle>
          <a:p>
            <a:endParaRPr lang="ru-RU">
              <a:solidFill>
                <a:srgbClr val="000000"/>
              </a:solidFill>
            </a:endParaRPr>
          </a:p>
        </p:txBody>
      </p:sp>
      <p:sp>
        <p:nvSpPr>
          <p:cNvPr id="6" name="Номер слайда 5"/>
          <p:cNvSpPr>
            <a:spLocks noGrp="1"/>
          </p:cNvSpPr>
          <p:nvPr>
            <p:ph type="sldNum" sz="quarter" idx="11"/>
          </p:nvPr>
        </p:nvSpPr>
        <p:spPr/>
        <p:txBody>
          <a:bodyPr/>
          <a:lstStyle>
            <a:lvl1pPr>
              <a:defRPr/>
            </a:lvl1pPr>
          </a:lstStyle>
          <a:p>
            <a:fld id="{6B183B7D-653B-43A2-B64D-06FE2A62D633}" type="slidenum">
              <a:rPr lang="fa-IR">
                <a:solidFill>
                  <a:srgbClr val="000000"/>
                </a:solidFill>
              </a:rPr>
              <a:pPr/>
              <a:t>‹#›</a:t>
            </a:fld>
            <a:endParaRPr lang="ru-RU">
              <a:solidFill>
                <a:srgbClr val="000000"/>
              </a:solidFill>
            </a:endParaRPr>
          </a:p>
        </p:txBody>
      </p:sp>
      <p:sp>
        <p:nvSpPr>
          <p:cNvPr id="7" name="Дата 6"/>
          <p:cNvSpPr>
            <a:spLocks noGrp="1"/>
          </p:cNvSpPr>
          <p:nvPr>
            <p:ph type="dt" sz="half" idx="12"/>
          </p:nvPr>
        </p:nvSpPr>
        <p:spPr/>
        <p:txBody>
          <a:bodyPr/>
          <a:lstStyle>
            <a:lvl1pPr>
              <a:defRPr/>
            </a:lvl1pPr>
          </a:lstStyle>
          <a:p>
            <a:endParaRPr lang="ru-RU">
              <a:solidFill>
                <a:srgbClr val="000000"/>
              </a:solidFill>
            </a:endParaRPr>
          </a:p>
        </p:txBody>
      </p:sp>
    </p:spTree>
    <p:extLst>
      <p:ext uri="{BB962C8B-B14F-4D97-AF65-F5344CB8AC3E}">
        <p14:creationId xmlns:p14="http://schemas.microsoft.com/office/powerpoint/2010/main" val="3280581001"/>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792288" y="4800600"/>
            <a:ext cx="5486400" cy="566738"/>
          </a:xfrm>
        </p:spPr>
        <p:txBody>
          <a:bodyPr anchor="b"/>
          <a:lstStyle>
            <a:lvl1pPr algn="l">
              <a:defRPr sz="2000" b="1"/>
            </a:lvl1pPr>
          </a:lstStyle>
          <a:p>
            <a:r>
              <a:rPr lang="ru-RU" smtClean="0"/>
              <a:t>Образец заголовка</a:t>
            </a:r>
            <a:endParaRPr lang="ru-RU"/>
          </a:p>
        </p:txBody>
      </p:sp>
      <p:sp>
        <p:nvSpPr>
          <p:cNvPr id="3" name="Рисунок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Текст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5" name="Нижний колонтитул 4"/>
          <p:cNvSpPr>
            <a:spLocks noGrp="1"/>
          </p:cNvSpPr>
          <p:nvPr>
            <p:ph type="ftr" sz="quarter" idx="10"/>
          </p:nvPr>
        </p:nvSpPr>
        <p:spPr/>
        <p:txBody>
          <a:bodyPr/>
          <a:lstStyle>
            <a:lvl1pPr>
              <a:defRPr/>
            </a:lvl1pPr>
          </a:lstStyle>
          <a:p>
            <a:endParaRPr lang="ru-RU">
              <a:solidFill>
                <a:srgbClr val="000000"/>
              </a:solidFill>
            </a:endParaRPr>
          </a:p>
        </p:txBody>
      </p:sp>
      <p:sp>
        <p:nvSpPr>
          <p:cNvPr id="6" name="Номер слайда 5"/>
          <p:cNvSpPr>
            <a:spLocks noGrp="1"/>
          </p:cNvSpPr>
          <p:nvPr>
            <p:ph type="sldNum" sz="quarter" idx="11"/>
          </p:nvPr>
        </p:nvSpPr>
        <p:spPr/>
        <p:txBody>
          <a:bodyPr/>
          <a:lstStyle>
            <a:lvl1pPr>
              <a:defRPr/>
            </a:lvl1pPr>
          </a:lstStyle>
          <a:p>
            <a:fld id="{B6804CA9-4977-4C4C-986D-2DE19E0BA8E3}" type="slidenum">
              <a:rPr lang="fa-IR">
                <a:solidFill>
                  <a:srgbClr val="000000"/>
                </a:solidFill>
              </a:rPr>
              <a:pPr/>
              <a:t>‹#›</a:t>
            </a:fld>
            <a:endParaRPr lang="ru-RU">
              <a:solidFill>
                <a:srgbClr val="000000"/>
              </a:solidFill>
            </a:endParaRPr>
          </a:p>
        </p:txBody>
      </p:sp>
      <p:sp>
        <p:nvSpPr>
          <p:cNvPr id="7" name="Дата 6"/>
          <p:cNvSpPr>
            <a:spLocks noGrp="1"/>
          </p:cNvSpPr>
          <p:nvPr>
            <p:ph type="dt" sz="half" idx="12"/>
          </p:nvPr>
        </p:nvSpPr>
        <p:spPr/>
        <p:txBody>
          <a:bodyPr/>
          <a:lstStyle>
            <a:lvl1pPr>
              <a:defRPr/>
            </a:lvl1pPr>
          </a:lstStyle>
          <a:p>
            <a:endParaRPr lang="ru-RU">
              <a:solidFill>
                <a:srgbClr val="000000"/>
              </a:solidFill>
            </a:endParaRPr>
          </a:p>
        </p:txBody>
      </p:sp>
    </p:spTree>
    <p:extLst>
      <p:ext uri="{BB962C8B-B14F-4D97-AF65-F5344CB8AC3E}">
        <p14:creationId xmlns:p14="http://schemas.microsoft.com/office/powerpoint/2010/main" val="4210326247"/>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Вертикальный текст 2"/>
          <p:cNvSpPr>
            <a:spLocks noGrp="1"/>
          </p:cNvSpPr>
          <p:nvPr>
            <p:ph type="body" orient="vert" idx="1"/>
          </p:nvPr>
        </p:nvSpPr>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Нижний колонтитул 3"/>
          <p:cNvSpPr>
            <a:spLocks noGrp="1"/>
          </p:cNvSpPr>
          <p:nvPr>
            <p:ph type="ftr" sz="quarter" idx="10"/>
          </p:nvPr>
        </p:nvSpPr>
        <p:spPr/>
        <p:txBody>
          <a:bodyPr/>
          <a:lstStyle>
            <a:lvl1pPr>
              <a:defRPr/>
            </a:lvl1pPr>
          </a:lstStyle>
          <a:p>
            <a:endParaRPr lang="ru-RU">
              <a:solidFill>
                <a:srgbClr val="000000"/>
              </a:solidFill>
            </a:endParaRPr>
          </a:p>
        </p:txBody>
      </p:sp>
      <p:sp>
        <p:nvSpPr>
          <p:cNvPr id="5" name="Номер слайда 4"/>
          <p:cNvSpPr>
            <a:spLocks noGrp="1"/>
          </p:cNvSpPr>
          <p:nvPr>
            <p:ph type="sldNum" sz="quarter" idx="11"/>
          </p:nvPr>
        </p:nvSpPr>
        <p:spPr/>
        <p:txBody>
          <a:bodyPr/>
          <a:lstStyle>
            <a:lvl1pPr>
              <a:defRPr/>
            </a:lvl1pPr>
          </a:lstStyle>
          <a:p>
            <a:fld id="{4DC3426E-F835-40DE-9746-E2F687B69733}" type="slidenum">
              <a:rPr lang="fa-IR">
                <a:solidFill>
                  <a:srgbClr val="000000"/>
                </a:solidFill>
              </a:rPr>
              <a:pPr/>
              <a:t>‹#›</a:t>
            </a:fld>
            <a:endParaRPr lang="ru-RU">
              <a:solidFill>
                <a:srgbClr val="000000"/>
              </a:solidFill>
            </a:endParaRPr>
          </a:p>
        </p:txBody>
      </p:sp>
      <p:sp>
        <p:nvSpPr>
          <p:cNvPr id="6" name="Дата 5"/>
          <p:cNvSpPr>
            <a:spLocks noGrp="1"/>
          </p:cNvSpPr>
          <p:nvPr>
            <p:ph type="dt" sz="half" idx="12"/>
          </p:nvPr>
        </p:nvSpPr>
        <p:spPr/>
        <p:txBody>
          <a:bodyPr/>
          <a:lstStyle>
            <a:lvl1pPr>
              <a:defRPr/>
            </a:lvl1pPr>
          </a:lstStyle>
          <a:p>
            <a:endParaRPr lang="ru-RU">
              <a:solidFill>
                <a:srgbClr val="000000"/>
              </a:solidFill>
            </a:endParaRPr>
          </a:p>
        </p:txBody>
      </p:sp>
    </p:spTree>
    <p:extLst>
      <p:ext uri="{BB962C8B-B14F-4D97-AF65-F5344CB8AC3E}">
        <p14:creationId xmlns:p14="http://schemas.microsoft.com/office/powerpoint/2010/main" val="3034191252"/>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6629400" y="457200"/>
            <a:ext cx="2057400" cy="5410200"/>
          </a:xfrm>
        </p:spPr>
        <p:txBody>
          <a:bodyPr vert="eaVert"/>
          <a:lstStyle/>
          <a:p>
            <a:r>
              <a:rPr lang="ru-RU" smtClean="0"/>
              <a:t>Образец заголовка</a:t>
            </a:r>
            <a:endParaRPr lang="ru-RU"/>
          </a:p>
        </p:txBody>
      </p:sp>
      <p:sp>
        <p:nvSpPr>
          <p:cNvPr id="3" name="Вертикальный текст 2"/>
          <p:cNvSpPr>
            <a:spLocks noGrp="1"/>
          </p:cNvSpPr>
          <p:nvPr>
            <p:ph type="body" orient="vert" idx="1"/>
          </p:nvPr>
        </p:nvSpPr>
        <p:spPr>
          <a:xfrm>
            <a:off x="457200" y="457200"/>
            <a:ext cx="6019800" cy="5410200"/>
          </a:xfrm>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Нижний колонтитул 3"/>
          <p:cNvSpPr>
            <a:spLocks noGrp="1"/>
          </p:cNvSpPr>
          <p:nvPr>
            <p:ph type="ftr" sz="quarter" idx="10"/>
          </p:nvPr>
        </p:nvSpPr>
        <p:spPr/>
        <p:txBody>
          <a:bodyPr/>
          <a:lstStyle>
            <a:lvl1pPr>
              <a:defRPr/>
            </a:lvl1pPr>
          </a:lstStyle>
          <a:p>
            <a:endParaRPr lang="ru-RU">
              <a:solidFill>
                <a:srgbClr val="000000"/>
              </a:solidFill>
            </a:endParaRPr>
          </a:p>
        </p:txBody>
      </p:sp>
      <p:sp>
        <p:nvSpPr>
          <p:cNvPr id="5" name="Номер слайда 4"/>
          <p:cNvSpPr>
            <a:spLocks noGrp="1"/>
          </p:cNvSpPr>
          <p:nvPr>
            <p:ph type="sldNum" sz="quarter" idx="11"/>
          </p:nvPr>
        </p:nvSpPr>
        <p:spPr/>
        <p:txBody>
          <a:bodyPr/>
          <a:lstStyle>
            <a:lvl1pPr>
              <a:defRPr/>
            </a:lvl1pPr>
          </a:lstStyle>
          <a:p>
            <a:fld id="{8996BED8-A4F8-40DB-A3D8-052B4DCE651F}" type="slidenum">
              <a:rPr lang="fa-IR">
                <a:solidFill>
                  <a:srgbClr val="000000"/>
                </a:solidFill>
              </a:rPr>
              <a:pPr/>
              <a:t>‹#›</a:t>
            </a:fld>
            <a:endParaRPr lang="ru-RU">
              <a:solidFill>
                <a:srgbClr val="000000"/>
              </a:solidFill>
            </a:endParaRPr>
          </a:p>
        </p:txBody>
      </p:sp>
      <p:sp>
        <p:nvSpPr>
          <p:cNvPr id="6" name="Дата 5"/>
          <p:cNvSpPr>
            <a:spLocks noGrp="1"/>
          </p:cNvSpPr>
          <p:nvPr>
            <p:ph type="dt" sz="half" idx="12"/>
          </p:nvPr>
        </p:nvSpPr>
        <p:spPr/>
        <p:txBody>
          <a:bodyPr/>
          <a:lstStyle>
            <a:lvl1pPr>
              <a:defRPr/>
            </a:lvl1pPr>
          </a:lstStyle>
          <a:p>
            <a:endParaRPr lang="ru-RU">
              <a:solidFill>
                <a:srgbClr val="000000"/>
              </a:solidFill>
            </a:endParaRPr>
          </a:p>
        </p:txBody>
      </p:sp>
    </p:spTree>
    <p:extLst>
      <p:ext uri="{BB962C8B-B14F-4D97-AF65-F5344CB8AC3E}">
        <p14:creationId xmlns:p14="http://schemas.microsoft.com/office/powerpoint/2010/main" val="306223954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Rectangle 5"/>
          <p:cNvSpPr>
            <a:spLocks noGrp="1" noChangeArrowheads="1"/>
          </p:cNvSpPr>
          <p:nvPr>
            <p:ph type="ftr" sz="quarter" idx="10"/>
          </p:nvPr>
        </p:nvSpPr>
        <p:spPr>
          <a:ln/>
        </p:spPr>
        <p:txBody>
          <a:bodyPr/>
          <a:lstStyle>
            <a:lvl1pPr>
              <a:defRPr/>
            </a:lvl1pPr>
          </a:lstStyle>
          <a:p>
            <a:pPr>
              <a:defRPr/>
            </a:pPr>
            <a:r>
              <a:rPr lang="en-US">
                <a:solidFill>
                  <a:srgbClr val="FFFFFF"/>
                </a:solidFill>
              </a:rPr>
              <a:t>Microsoft Visual Basic .NET</a:t>
            </a:r>
          </a:p>
        </p:txBody>
      </p:sp>
    </p:spTree>
    <p:extLst>
      <p:ext uri="{BB962C8B-B14F-4D97-AF65-F5344CB8AC3E}">
        <p14:creationId xmlns:p14="http://schemas.microsoft.com/office/powerpoint/2010/main" val="260144022"/>
      </p:ext>
    </p:extLst>
  </p:cSld>
  <p:clrMapOvr>
    <a:masterClrMapping/>
  </p:clrMapOvr>
  <p:transition spd="slow">
    <p:strips dir="ru"/>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Rectangle 5"/>
          <p:cNvSpPr>
            <a:spLocks noGrp="1" noChangeArrowheads="1"/>
          </p:cNvSpPr>
          <p:nvPr>
            <p:ph type="ftr" sz="quarter" idx="10"/>
          </p:nvPr>
        </p:nvSpPr>
        <p:spPr>
          <a:ln/>
        </p:spPr>
        <p:txBody>
          <a:bodyPr/>
          <a:lstStyle>
            <a:lvl1pPr>
              <a:defRPr/>
            </a:lvl1pPr>
          </a:lstStyle>
          <a:p>
            <a:pPr>
              <a:defRPr/>
            </a:pPr>
            <a:r>
              <a:rPr lang="en-US">
                <a:solidFill>
                  <a:srgbClr val="FFFFFF"/>
                </a:solidFill>
              </a:rPr>
              <a:t>Microsoft Visual Basic .NET</a:t>
            </a:r>
          </a:p>
        </p:txBody>
      </p:sp>
    </p:spTree>
    <p:extLst>
      <p:ext uri="{BB962C8B-B14F-4D97-AF65-F5344CB8AC3E}">
        <p14:creationId xmlns:p14="http://schemas.microsoft.com/office/powerpoint/2010/main" val="2806403525"/>
      </p:ext>
    </p:extLst>
  </p:cSld>
  <p:clrMapOvr>
    <a:masterClrMapping/>
  </p:clrMapOvr>
  <p:transition spd="slow">
    <p:strips dir="ru"/>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3050"/>
            <a:ext cx="3008313" cy="1162050"/>
          </a:xfrm>
        </p:spPr>
        <p:txBody>
          <a:bodyPr/>
          <a:lstStyle>
            <a:lvl1pPr algn="l">
              <a:defRPr sz="2000" b="1"/>
            </a:lvl1pPr>
          </a:lstStyle>
          <a:p>
            <a:r>
              <a:rPr lang="ru-RU" smtClean="0"/>
              <a:t>Образец заголовка</a:t>
            </a:r>
            <a:endParaRPr lang="ru-RU"/>
          </a:p>
        </p:txBody>
      </p:sp>
      <p:sp>
        <p:nvSpPr>
          <p:cNvPr id="3" name="Содержимое 2"/>
          <p:cNvSpPr>
            <a:spLocks noGrp="1"/>
          </p:cNvSpPr>
          <p:nvPr>
            <p:ph idx="1"/>
          </p:nvPr>
        </p:nvSpPr>
        <p:spPr>
          <a:xfrm>
            <a:off x="3575051" y="273052"/>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Текст 3"/>
          <p:cNvSpPr>
            <a:spLocks noGrp="1"/>
          </p:cNvSpPr>
          <p:nvPr>
            <p:ph type="body" sz="half" idx="2"/>
          </p:nvPr>
        </p:nvSpPr>
        <p:spPr>
          <a:xfrm>
            <a:off x="457200" y="1435102"/>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5" name="Rectangle 5"/>
          <p:cNvSpPr>
            <a:spLocks noGrp="1" noChangeArrowheads="1"/>
          </p:cNvSpPr>
          <p:nvPr>
            <p:ph type="ftr" sz="quarter" idx="10"/>
          </p:nvPr>
        </p:nvSpPr>
        <p:spPr>
          <a:ln/>
        </p:spPr>
        <p:txBody>
          <a:bodyPr/>
          <a:lstStyle>
            <a:lvl1pPr>
              <a:defRPr/>
            </a:lvl1pPr>
          </a:lstStyle>
          <a:p>
            <a:pPr>
              <a:defRPr/>
            </a:pPr>
            <a:r>
              <a:rPr lang="en-US">
                <a:solidFill>
                  <a:srgbClr val="FFFFFF"/>
                </a:solidFill>
              </a:rPr>
              <a:t>Microsoft Visual Basic .NET</a:t>
            </a:r>
          </a:p>
        </p:txBody>
      </p:sp>
    </p:spTree>
    <p:extLst>
      <p:ext uri="{BB962C8B-B14F-4D97-AF65-F5344CB8AC3E}">
        <p14:creationId xmlns:p14="http://schemas.microsoft.com/office/powerpoint/2010/main" val="3425643174"/>
      </p:ext>
    </p:extLst>
  </p:cSld>
  <p:clrMapOvr>
    <a:masterClrMapping/>
  </p:clrMapOvr>
  <p:transition spd="slow">
    <p:strips dir="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Объект 2"/>
          <p:cNvSpPr>
            <a:spLocks noGrp="1"/>
          </p:cNvSpPr>
          <p:nvPr>
            <p:ph idx="1"/>
          </p:nvPr>
        </p:nvSpPr>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10"/>
          </p:nvPr>
        </p:nvSpPr>
        <p:spPr/>
        <p:txBody>
          <a:bodyPr/>
          <a:lstStyle/>
          <a:p>
            <a:fld id="{D2E5E4D8-C820-4C2F-B81D-B0D78C51E60A}" type="datetimeFigureOut">
              <a:rPr lang="ru-RU" smtClean="0"/>
              <a:pPr/>
              <a:t>26.02.2013</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8F87126F-7C23-4181-B08F-B9D76BBBCE23}" type="slidenum">
              <a:rPr lang="ru-RU" smtClean="0"/>
              <a:pPr/>
              <a:t>‹#›</a:t>
            </a:fld>
            <a:endParaRPr lang="ru-RU"/>
          </a:p>
        </p:txBody>
      </p:sp>
    </p:spTree>
    <p:extLst>
      <p:ext uri="{BB962C8B-B14F-4D97-AF65-F5344CB8AC3E}">
        <p14:creationId xmlns:p14="http://schemas.microsoft.com/office/powerpoint/2010/main" val="89611517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792288" y="4800600"/>
            <a:ext cx="5486400" cy="566738"/>
          </a:xfrm>
        </p:spPr>
        <p:txBody>
          <a:bodyPr/>
          <a:lstStyle>
            <a:lvl1pPr algn="l">
              <a:defRPr sz="2000" b="1"/>
            </a:lvl1pPr>
          </a:lstStyle>
          <a:p>
            <a:r>
              <a:rPr lang="ru-RU" smtClean="0"/>
              <a:t>Образец заголовка</a:t>
            </a:r>
            <a:endParaRPr lang="ru-RU"/>
          </a:p>
        </p:txBody>
      </p:sp>
      <p:sp>
        <p:nvSpPr>
          <p:cNvPr id="3" name="Рисунок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ru-RU" noProof="0"/>
          </a:p>
        </p:txBody>
      </p:sp>
      <p:sp>
        <p:nvSpPr>
          <p:cNvPr id="4" name="Текст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5" name="Rectangle 5"/>
          <p:cNvSpPr>
            <a:spLocks noGrp="1" noChangeArrowheads="1"/>
          </p:cNvSpPr>
          <p:nvPr>
            <p:ph type="ftr" sz="quarter" idx="10"/>
          </p:nvPr>
        </p:nvSpPr>
        <p:spPr>
          <a:ln/>
        </p:spPr>
        <p:txBody>
          <a:bodyPr/>
          <a:lstStyle>
            <a:lvl1pPr>
              <a:defRPr/>
            </a:lvl1pPr>
          </a:lstStyle>
          <a:p>
            <a:pPr>
              <a:defRPr/>
            </a:pPr>
            <a:r>
              <a:rPr lang="en-US">
                <a:solidFill>
                  <a:srgbClr val="FFFFFF"/>
                </a:solidFill>
              </a:rPr>
              <a:t>Microsoft Visual Basic .NET</a:t>
            </a:r>
          </a:p>
        </p:txBody>
      </p:sp>
    </p:spTree>
    <p:extLst>
      <p:ext uri="{BB962C8B-B14F-4D97-AF65-F5344CB8AC3E}">
        <p14:creationId xmlns:p14="http://schemas.microsoft.com/office/powerpoint/2010/main" val="701864075"/>
      </p:ext>
    </p:extLst>
  </p:cSld>
  <p:clrMapOvr>
    <a:masterClrMapping/>
  </p:clrMapOvr>
  <p:transition spd="slow">
    <p:strips dir="ru"/>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Вертикальный текст 2"/>
          <p:cNvSpPr>
            <a:spLocks noGrp="1"/>
          </p:cNvSpPr>
          <p:nvPr>
            <p:ph type="body" orient="vert" idx="1"/>
          </p:nvPr>
        </p:nvSpPr>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Rectangle 5"/>
          <p:cNvSpPr>
            <a:spLocks noGrp="1" noChangeArrowheads="1"/>
          </p:cNvSpPr>
          <p:nvPr>
            <p:ph type="ftr" sz="quarter" idx="10"/>
          </p:nvPr>
        </p:nvSpPr>
        <p:spPr>
          <a:ln/>
        </p:spPr>
        <p:txBody>
          <a:bodyPr/>
          <a:lstStyle>
            <a:lvl1pPr>
              <a:defRPr/>
            </a:lvl1pPr>
          </a:lstStyle>
          <a:p>
            <a:pPr>
              <a:defRPr/>
            </a:pPr>
            <a:r>
              <a:rPr lang="en-US">
                <a:solidFill>
                  <a:srgbClr val="FFFFFF"/>
                </a:solidFill>
              </a:rPr>
              <a:t>Microsoft Visual Basic .NET</a:t>
            </a:r>
          </a:p>
        </p:txBody>
      </p:sp>
    </p:spTree>
    <p:extLst>
      <p:ext uri="{BB962C8B-B14F-4D97-AF65-F5344CB8AC3E}">
        <p14:creationId xmlns:p14="http://schemas.microsoft.com/office/powerpoint/2010/main" val="497585385"/>
      </p:ext>
    </p:extLst>
  </p:cSld>
  <p:clrMapOvr>
    <a:masterClrMapping/>
  </p:clrMapOvr>
  <p:transition spd="slow">
    <p:strips dir="ru"/>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6969125" y="692152"/>
            <a:ext cx="1644650" cy="5438775"/>
          </a:xfrm>
        </p:spPr>
        <p:txBody>
          <a:bodyPr vert="eaVert"/>
          <a:lstStyle/>
          <a:p>
            <a:r>
              <a:rPr lang="ru-RU" smtClean="0"/>
              <a:t>Образец заголовка</a:t>
            </a:r>
            <a:endParaRPr lang="ru-RU"/>
          </a:p>
        </p:txBody>
      </p:sp>
      <p:sp>
        <p:nvSpPr>
          <p:cNvPr id="3" name="Вертикальный текст 2"/>
          <p:cNvSpPr>
            <a:spLocks noGrp="1"/>
          </p:cNvSpPr>
          <p:nvPr>
            <p:ph type="body" orient="vert" idx="1"/>
          </p:nvPr>
        </p:nvSpPr>
        <p:spPr>
          <a:xfrm>
            <a:off x="2032001" y="692152"/>
            <a:ext cx="4784725" cy="5438775"/>
          </a:xfrm>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Rectangle 5"/>
          <p:cNvSpPr>
            <a:spLocks noGrp="1" noChangeArrowheads="1"/>
          </p:cNvSpPr>
          <p:nvPr>
            <p:ph type="ftr" sz="quarter" idx="10"/>
          </p:nvPr>
        </p:nvSpPr>
        <p:spPr>
          <a:ln/>
        </p:spPr>
        <p:txBody>
          <a:bodyPr/>
          <a:lstStyle>
            <a:lvl1pPr>
              <a:defRPr/>
            </a:lvl1pPr>
          </a:lstStyle>
          <a:p>
            <a:pPr>
              <a:defRPr/>
            </a:pPr>
            <a:r>
              <a:rPr lang="en-US">
                <a:solidFill>
                  <a:srgbClr val="FFFFFF"/>
                </a:solidFill>
              </a:rPr>
              <a:t>Microsoft Visual Basic .NET</a:t>
            </a:r>
          </a:p>
        </p:txBody>
      </p:sp>
    </p:spTree>
    <p:extLst>
      <p:ext uri="{BB962C8B-B14F-4D97-AF65-F5344CB8AC3E}">
        <p14:creationId xmlns:p14="http://schemas.microsoft.com/office/powerpoint/2010/main" val="725182618"/>
      </p:ext>
    </p:extLst>
  </p:cSld>
  <p:clrMapOvr>
    <a:masterClrMapping/>
  </p:clrMapOvr>
  <p:transition spd="slow">
    <p:strips dir="ru"/>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itle" preserve="1">
  <p:cSld name="Титульный слайд">
    <p:spTree>
      <p:nvGrpSpPr>
        <p:cNvPr id="1" name=""/>
        <p:cNvGrpSpPr/>
        <p:nvPr/>
      </p:nvGrpSpPr>
      <p:grpSpPr>
        <a:xfrm>
          <a:off x="0" y="0"/>
          <a:ext cx="0" cy="0"/>
          <a:chOff x="0" y="0"/>
          <a:chExt cx="0" cy="0"/>
        </a:xfrm>
      </p:grpSpPr>
      <p:pic>
        <p:nvPicPr>
          <p:cNvPr id="339010" name="Picture 66" descr="smalledge"/>
          <p:cNvPicPr>
            <a:picLocks noChangeAspect="1" noChangeArrowheads="1"/>
          </p:cNvPicPr>
          <p:nvPr/>
        </p:nvPicPr>
        <p:blipFill>
          <a:blip r:embed="rId2" cstate="print"/>
          <a:srcRect/>
          <a:stretch>
            <a:fillRect/>
          </a:stretch>
        </p:blipFill>
        <p:spPr bwMode="auto">
          <a:xfrm>
            <a:off x="5772150" y="2149477"/>
            <a:ext cx="3371850" cy="4708525"/>
          </a:xfrm>
          <a:prstGeom prst="rect">
            <a:avLst/>
          </a:prstGeom>
          <a:noFill/>
        </p:spPr>
      </p:pic>
      <p:sp>
        <p:nvSpPr>
          <p:cNvPr id="339011" name="Rectangle 67"/>
          <p:cNvSpPr>
            <a:spLocks noGrp="1" noChangeArrowheads="1"/>
          </p:cNvSpPr>
          <p:nvPr>
            <p:ph type="ctrTitle"/>
          </p:nvPr>
        </p:nvSpPr>
        <p:spPr>
          <a:xfrm>
            <a:off x="2601913" y="1947864"/>
            <a:ext cx="5268912" cy="591573"/>
          </a:xfrm>
        </p:spPr>
        <p:txBody>
          <a:bodyPr/>
          <a:lstStyle>
            <a:lvl1pPr>
              <a:defRPr sz="3600"/>
            </a:lvl1pPr>
          </a:lstStyle>
          <a:p>
            <a:endParaRPr lang="en-US"/>
          </a:p>
        </p:txBody>
      </p:sp>
      <p:pic>
        <p:nvPicPr>
          <p:cNvPr id="339012" name="Picture 68" descr="strip"/>
          <p:cNvPicPr>
            <a:picLocks noChangeAspect="1" noChangeArrowheads="1"/>
          </p:cNvPicPr>
          <p:nvPr/>
        </p:nvPicPr>
        <p:blipFill>
          <a:blip r:embed="rId3" cstate="print"/>
          <a:srcRect/>
          <a:stretch>
            <a:fillRect/>
          </a:stretch>
        </p:blipFill>
        <p:spPr bwMode="auto">
          <a:xfrm>
            <a:off x="1184275" y="2852738"/>
            <a:ext cx="7620000" cy="952500"/>
          </a:xfrm>
          <a:prstGeom prst="rect">
            <a:avLst/>
          </a:prstGeom>
          <a:noFill/>
        </p:spPr>
      </p:pic>
    </p:spTree>
    <p:extLst>
      <p:ext uri="{BB962C8B-B14F-4D97-AF65-F5344CB8AC3E}">
        <p14:creationId xmlns:p14="http://schemas.microsoft.com/office/powerpoint/2010/main" val="424363676"/>
      </p:ext>
    </p:extLst>
  </p:cSld>
  <p:clrMapOvr>
    <a:masterClrMapping/>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Содержимое 2"/>
          <p:cNvSpPr>
            <a:spLocks noGrp="1"/>
          </p:cNvSpPr>
          <p:nvPr>
            <p:ph idx="1"/>
          </p:nvPr>
        </p:nvSpPr>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Номер слайда 3"/>
          <p:cNvSpPr>
            <a:spLocks noGrp="1"/>
          </p:cNvSpPr>
          <p:nvPr>
            <p:ph type="sldNum" sz="quarter" idx="10"/>
          </p:nvPr>
        </p:nvSpPr>
        <p:spPr/>
        <p:txBody>
          <a:bodyPr/>
          <a:lstStyle>
            <a:lvl1pPr>
              <a:defRPr/>
            </a:lvl1pPr>
          </a:lstStyle>
          <a:p>
            <a:endParaRPr lang="de-DE">
              <a:solidFill>
                <a:srgbClr val="000000"/>
              </a:solidFill>
            </a:endParaRPr>
          </a:p>
        </p:txBody>
      </p:sp>
    </p:spTree>
    <p:extLst>
      <p:ext uri="{BB962C8B-B14F-4D97-AF65-F5344CB8AC3E}">
        <p14:creationId xmlns:p14="http://schemas.microsoft.com/office/powerpoint/2010/main" val="239374057"/>
      </p:ext>
    </p:extLst>
  </p:cSld>
  <p:clrMapOvr>
    <a:masterClrMapping/>
  </p:clrMapOv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22313" y="4406902"/>
            <a:ext cx="7772400" cy="646973"/>
          </a:xfrm>
        </p:spPr>
        <p:txBody>
          <a:bodyPr anchor="t"/>
          <a:lstStyle>
            <a:lvl1pPr algn="l">
              <a:defRPr sz="4000" b="1" cap="all"/>
            </a:lvl1pPr>
          </a:lstStyle>
          <a:p>
            <a:r>
              <a:rPr lang="ru-RU" smtClean="0"/>
              <a:t>Образец заголовка</a:t>
            </a:r>
            <a:endParaRPr lang="ru-RU"/>
          </a:p>
        </p:txBody>
      </p:sp>
      <p:sp>
        <p:nvSpPr>
          <p:cNvPr id="3" name="Текст 2"/>
          <p:cNvSpPr>
            <a:spLocks noGrp="1"/>
          </p:cNvSpPr>
          <p:nvPr>
            <p:ph type="body" idx="1"/>
          </p:nvPr>
        </p:nvSpPr>
        <p:spPr>
          <a:xfrm>
            <a:off x="722313" y="2906713"/>
            <a:ext cx="7772400" cy="369974"/>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ru-RU" smtClean="0"/>
              <a:t>Образец текста</a:t>
            </a:r>
          </a:p>
        </p:txBody>
      </p:sp>
      <p:sp>
        <p:nvSpPr>
          <p:cNvPr id="4" name="Номер слайда 3"/>
          <p:cNvSpPr>
            <a:spLocks noGrp="1"/>
          </p:cNvSpPr>
          <p:nvPr>
            <p:ph type="sldNum" sz="quarter" idx="10"/>
          </p:nvPr>
        </p:nvSpPr>
        <p:spPr/>
        <p:txBody>
          <a:bodyPr/>
          <a:lstStyle>
            <a:lvl1pPr>
              <a:defRPr/>
            </a:lvl1pPr>
          </a:lstStyle>
          <a:p>
            <a:endParaRPr lang="de-DE">
              <a:solidFill>
                <a:srgbClr val="000000"/>
              </a:solidFill>
            </a:endParaRPr>
          </a:p>
        </p:txBody>
      </p:sp>
    </p:spTree>
    <p:extLst>
      <p:ext uri="{BB962C8B-B14F-4D97-AF65-F5344CB8AC3E}">
        <p14:creationId xmlns:p14="http://schemas.microsoft.com/office/powerpoint/2010/main" val="2705975608"/>
      </p:ext>
    </p:extLst>
  </p:cSld>
  <p:clrMapOvr>
    <a:masterClrMapping/>
  </p:clrMapOv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Содержимое 2"/>
          <p:cNvSpPr>
            <a:spLocks noGrp="1"/>
          </p:cNvSpPr>
          <p:nvPr>
            <p:ph sz="half" idx="1"/>
          </p:nvPr>
        </p:nvSpPr>
        <p:spPr>
          <a:xfrm>
            <a:off x="1284288" y="1474789"/>
            <a:ext cx="3584575" cy="26659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Содержимое 3"/>
          <p:cNvSpPr>
            <a:spLocks noGrp="1"/>
          </p:cNvSpPr>
          <p:nvPr>
            <p:ph sz="half" idx="2"/>
          </p:nvPr>
        </p:nvSpPr>
        <p:spPr>
          <a:xfrm>
            <a:off x="5021264" y="1474789"/>
            <a:ext cx="3584575" cy="26659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5" name="Номер слайда 4"/>
          <p:cNvSpPr>
            <a:spLocks noGrp="1"/>
          </p:cNvSpPr>
          <p:nvPr>
            <p:ph type="sldNum" sz="quarter" idx="10"/>
          </p:nvPr>
        </p:nvSpPr>
        <p:spPr/>
        <p:txBody>
          <a:bodyPr/>
          <a:lstStyle>
            <a:lvl1pPr>
              <a:defRPr/>
            </a:lvl1pPr>
          </a:lstStyle>
          <a:p>
            <a:endParaRPr lang="de-DE">
              <a:solidFill>
                <a:srgbClr val="000000"/>
              </a:solidFill>
            </a:endParaRPr>
          </a:p>
        </p:txBody>
      </p:sp>
    </p:spTree>
    <p:extLst>
      <p:ext uri="{BB962C8B-B14F-4D97-AF65-F5344CB8AC3E}">
        <p14:creationId xmlns:p14="http://schemas.microsoft.com/office/powerpoint/2010/main" val="3904126646"/>
      </p:ext>
    </p:extLst>
  </p:cSld>
  <p:clrMapOvr>
    <a:masterClrMapping/>
  </p:clrMapOv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9"/>
            <a:ext cx="8229600" cy="646973"/>
          </a:xfrm>
        </p:spPr>
        <p:txBody>
          <a:bodyPr/>
          <a:lstStyle>
            <a:lvl1pPr>
              <a:defRPr/>
            </a:lvl1pPr>
          </a:lstStyle>
          <a:p>
            <a:r>
              <a:rPr lang="ru-RU" smtClean="0"/>
              <a:t>Образец заголовка</a:t>
            </a:r>
            <a:endParaRPr lang="ru-RU"/>
          </a:p>
        </p:txBody>
      </p:sp>
      <p:sp>
        <p:nvSpPr>
          <p:cNvPr id="3" name="Текст 2"/>
          <p:cNvSpPr>
            <a:spLocks noGrp="1"/>
          </p:cNvSpPr>
          <p:nvPr>
            <p:ph type="body" idx="1"/>
          </p:nvPr>
        </p:nvSpPr>
        <p:spPr>
          <a:xfrm>
            <a:off x="457200" y="1535113"/>
            <a:ext cx="4040188" cy="425374"/>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4" name="Содержимое 3"/>
          <p:cNvSpPr>
            <a:spLocks noGrp="1"/>
          </p:cNvSpPr>
          <p:nvPr>
            <p:ph sz="half" idx="2"/>
          </p:nvPr>
        </p:nvSpPr>
        <p:spPr>
          <a:xfrm>
            <a:off x="457200" y="2174876"/>
            <a:ext cx="4040188" cy="1853457"/>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5" name="Текст 4"/>
          <p:cNvSpPr>
            <a:spLocks noGrp="1"/>
          </p:cNvSpPr>
          <p:nvPr>
            <p:ph type="body" sz="quarter" idx="3"/>
          </p:nvPr>
        </p:nvSpPr>
        <p:spPr>
          <a:xfrm>
            <a:off x="4645026" y="1535113"/>
            <a:ext cx="4041775" cy="425374"/>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6" name="Содержимое 5"/>
          <p:cNvSpPr>
            <a:spLocks noGrp="1"/>
          </p:cNvSpPr>
          <p:nvPr>
            <p:ph sz="quarter" idx="4"/>
          </p:nvPr>
        </p:nvSpPr>
        <p:spPr>
          <a:xfrm>
            <a:off x="4645026" y="2174876"/>
            <a:ext cx="4041775" cy="1853457"/>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7" name="Номер слайда 6"/>
          <p:cNvSpPr>
            <a:spLocks noGrp="1"/>
          </p:cNvSpPr>
          <p:nvPr>
            <p:ph type="sldNum" sz="quarter" idx="10"/>
          </p:nvPr>
        </p:nvSpPr>
        <p:spPr/>
        <p:txBody>
          <a:bodyPr/>
          <a:lstStyle>
            <a:lvl1pPr>
              <a:defRPr/>
            </a:lvl1pPr>
          </a:lstStyle>
          <a:p>
            <a:endParaRPr lang="de-DE">
              <a:solidFill>
                <a:srgbClr val="000000"/>
              </a:solidFill>
            </a:endParaRPr>
          </a:p>
        </p:txBody>
      </p:sp>
    </p:spTree>
    <p:extLst>
      <p:ext uri="{BB962C8B-B14F-4D97-AF65-F5344CB8AC3E}">
        <p14:creationId xmlns:p14="http://schemas.microsoft.com/office/powerpoint/2010/main" val="844445687"/>
      </p:ext>
    </p:extLst>
  </p:cSld>
  <p:clrMapOvr>
    <a:masterClrMapping/>
  </p:clrMapOv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Номер слайда 2"/>
          <p:cNvSpPr>
            <a:spLocks noGrp="1"/>
          </p:cNvSpPr>
          <p:nvPr>
            <p:ph type="sldNum" sz="quarter" idx="10"/>
          </p:nvPr>
        </p:nvSpPr>
        <p:spPr/>
        <p:txBody>
          <a:bodyPr/>
          <a:lstStyle>
            <a:lvl1pPr>
              <a:defRPr/>
            </a:lvl1pPr>
          </a:lstStyle>
          <a:p>
            <a:endParaRPr lang="de-DE">
              <a:solidFill>
                <a:srgbClr val="000000"/>
              </a:solidFill>
            </a:endParaRPr>
          </a:p>
        </p:txBody>
      </p:sp>
    </p:spTree>
    <p:extLst>
      <p:ext uri="{BB962C8B-B14F-4D97-AF65-F5344CB8AC3E}">
        <p14:creationId xmlns:p14="http://schemas.microsoft.com/office/powerpoint/2010/main" val="3175385053"/>
      </p:ext>
    </p:extLst>
  </p:cSld>
  <p:clrMapOvr>
    <a:masterClrMapping/>
  </p:clrMapOvr>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Номер слайда 1"/>
          <p:cNvSpPr>
            <a:spLocks noGrp="1"/>
          </p:cNvSpPr>
          <p:nvPr>
            <p:ph type="sldNum" sz="quarter" idx="10"/>
          </p:nvPr>
        </p:nvSpPr>
        <p:spPr/>
        <p:txBody>
          <a:bodyPr/>
          <a:lstStyle>
            <a:lvl1pPr>
              <a:defRPr/>
            </a:lvl1pPr>
          </a:lstStyle>
          <a:p>
            <a:endParaRPr lang="de-DE">
              <a:solidFill>
                <a:srgbClr val="000000"/>
              </a:solidFill>
            </a:endParaRPr>
          </a:p>
        </p:txBody>
      </p:sp>
    </p:spTree>
    <p:extLst>
      <p:ext uri="{BB962C8B-B14F-4D97-AF65-F5344CB8AC3E}">
        <p14:creationId xmlns:p14="http://schemas.microsoft.com/office/powerpoint/2010/main" val="3186029991"/>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22313" y="4406900"/>
            <a:ext cx="7772400" cy="1362075"/>
          </a:xfrm>
        </p:spPr>
        <p:txBody>
          <a:bodyPr anchor="t"/>
          <a:lstStyle>
            <a:lvl1pPr algn="l">
              <a:defRPr sz="4000" b="1" cap="all"/>
            </a:lvl1pPr>
          </a:lstStyle>
          <a:p>
            <a:r>
              <a:rPr lang="ru-RU" smtClean="0"/>
              <a:t>Образец заголовка</a:t>
            </a:r>
            <a:endParaRPr lang="ru-RU"/>
          </a:p>
        </p:txBody>
      </p:sp>
      <p:sp>
        <p:nvSpPr>
          <p:cNvPr id="3" name="Текст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smtClean="0"/>
              <a:t>Образец текста</a:t>
            </a:r>
          </a:p>
        </p:txBody>
      </p:sp>
      <p:sp>
        <p:nvSpPr>
          <p:cNvPr id="4" name="Дата 3"/>
          <p:cNvSpPr>
            <a:spLocks noGrp="1"/>
          </p:cNvSpPr>
          <p:nvPr>
            <p:ph type="dt" sz="half" idx="10"/>
          </p:nvPr>
        </p:nvSpPr>
        <p:spPr/>
        <p:txBody>
          <a:bodyPr/>
          <a:lstStyle/>
          <a:p>
            <a:fld id="{D2E5E4D8-C820-4C2F-B81D-B0D78C51E60A}" type="datetimeFigureOut">
              <a:rPr lang="ru-RU" smtClean="0"/>
              <a:pPr/>
              <a:t>26.02.2013</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8F87126F-7C23-4181-B08F-B9D76BBBCE23}" type="slidenum">
              <a:rPr lang="ru-RU" smtClean="0"/>
              <a:pPr/>
              <a:t>‹#›</a:t>
            </a:fld>
            <a:endParaRPr lang="ru-RU"/>
          </a:p>
        </p:txBody>
      </p:sp>
    </p:spTree>
    <p:extLst>
      <p:ext uri="{BB962C8B-B14F-4D97-AF65-F5344CB8AC3E}">
        <p14:creationId xmlns:p14="http://schemas.microsoft.com/office/powerpoint/2010/main" val="87198149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3050"/>
            <a:ext cx="3008313" cy="369974"/>
          </a:xfrm>
        </p:spPr>
        <p:txBody>
          <a:bodyPr anchor="b"/>
          <a:lstStyle>
            <a:lvl1pPr algn="l">
              <a:defRPr sz="2000" b="1"/>
            </a:lvl1pPr>
          </a:lstStyle>
          <a:p>
            <a:r>
              <a:rPr lang="ru-RU" smtClean="0"/>
              <a:t>Образец заголовка</a:t>
            </a:r>
            <a:endParaRPr lang="ru-RU"/>
          </a:p>
        </p:txBody>
      </p:sp>
      <p:sp>
        <p:nvSpPr>
          <p:cNvPr id="3" name="Содержимое 2"/>
          <p:cNvSpPr>
            <a:spLocks noGrp="1"/>
          </p:cNvSpPr>
          <p:nvPr>
            <p:ph idx="1"/>
          </p:nvPr>
        </p:nvSpPr>
        <p:spPr>
          <a:xfrm>
            <a:off x="3575051" y="273051"/>
            <a:ext cx="5111750" cy="241361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Текст 3"/>
          <p:cNvSpPr>
            <a:spLocks noGrp="1"/>
          </p:cNvSpPr>
          <p:nvPr>
            <p:ph type="body" sz="half" idx="2"/>
          </p:nvPr>
        </p:nvSpPr>
        <p:spPr>
          <a:xfrm>
            <a:off x="457200" y="1435101"/>
            <a:ext cx="3008313" cy="286874"/>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5" name="Номер слайда 4"/>
          <p:cNvSpPr>
            <a:spLocks noGrp="1"/>
          </p:cNvSpPr>
          <p:nvPr>
            <p:ph type="sldNum" sz="quarter" idx="10"/>
          </p:nvPr>
        </p:nvSpPr>
        <p:spPr/>
        <p:txBody>
          <a:bodyPr/>
          <a:lstStyle>
            <a:lvl1pPr>
              <a:defRPr/>
            </a:lvl1pPr>
          </a:lstStyle>
          <a:p>
            <a:endParaRPr lang="de-DE">
              <a:solidFill>
                <a:srgbClr val="000000"/>
              </a:solidFill>
            </a:endParaRPr>
          </a:p>
        </p:txBody>
      </p:sp>
    </p:spTree>
    <p:extLst>
      <p:ext uri="{BB962C8B-B14F-4D97-AF65-F5344CB8AC3E}">
        <p14:creationId xmlns:p14="http://schemas.microsoft.com/office/powerpoint/2010/main" val="2359523181"/>
      </p:ext>
    </p:extLst>
  </p:cSld>
  <p:clrMapOvr>
    <a:masterClrMapping/>
  </p:clrMapOvr>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792288" y="4800600"/>
            <a:ext cx="5486400" cy="369974"/>
          </a:xfrm>
        </p:spPr>
        <p:txBody>
          <a:bodyPr anchor="b"/>
          <a:lstStyle>
            <a:lvl1pPr algn="l">
              <a:defRPr sz="2000" b="1"/>
            </a:lvl1pPr>
          </a:lstStyle>
          <a:p>
            <a:r>
              <a:rPr lang="ru-RU" smtClean="0"/>
              <a:t>Образец заголовка</a:t>
            </a:r>
            <a:endParaRPr lang="ru-RU"/>
          </a:p>
        </p:txBody>
      </p:sp>
      <p:sp>
        <p:nvSpPr>
          <p:cNvPr id="3" name="Рисунок 2"/>
          <p:cNvSpPr>
            <a:spLocks noGrp="1"/>
          </p:cNvSpPr>
          <p:nvPr>
            <p:ph type="pic" idx="1"/>
          </p:nvPr>
        </p:nvSpPr>
        <p:spPr>
          <a:xfrm>
            <a:off x="1792288" y="612776"/>
            <a:ext cx="5486400" cy="536173"/>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Текст 3"/>
          <p:cNvSpPr>
            <a:spLocks noGrp="1"/>
          </p:cNvSpPr>
          <p:nvPr>
            <p:ph type="body" sz="half" idx="2"/>
          </p:nvPr>
        </p:nvSpPr>
        <p:spPr>
          <a:xfrm>
            <a:off x="1792288" y="5367338"/>
            <a:ext cx="5486400" cy="286874"/>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5" name="Номер слайда 4"/>
          <p:cNvSpPr>
            <a:spLocks noGrp="1"/>
          </p:cNvSpPr>
          <p:nvPr>
            <p:ph type="sldNum" sz="quarter" idx="10"/>
          </p:nvPr>
        </p:nvSpPr>
        <p:spPr/>
        <p:txBody>
          <a:bodyPr/>
          <a:lstStyle>
            <a:lvl1pPr>
              <a:defRPr/>
            </a:lvl1pPr>
          </a:lstStyle>
          <a:p>
            <a:endParaRPr lang="de-DE">
              <a:solidFill>
                <a:srgbClr val="000000"/>
              </a:solidFill>
            </a:endParaRPr>
          </a:p>
        </p:txBody>
      </p:sp>
    </p:spTree>
    <p:extLst>
      <p:ext uri="{BB962C8B-B14F-4D97-AF65-F5344CB8AC3E}">
        <p14:creationId xmlns:p14="http://schemas.microsoft.com/office/powerpoint/2010/main" val="2442674919"/>
      </p:ext>
    </p:extLst>
  </p:cSld>
  <p:clrMapOvr>
    <a:masterClrMapping/>
  </p:clrMapOvr>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Вертикальный текст 2"/>
          <p:cNvSpPr>
            <a:spLocks noGrp="1"/>
          </p:cNvSpPr>
          <p:nvPr>
            <p:ph type="body" orient="vert" idx="1"/>
          </p:nvPr>
        </p:nvSpPr>
        <p:spPr>
          <a:xfrm>
            <a:off x="1193296" y="1474788"/>
            <a:ext cx="7412542" cy="1973490"/>
          </a:xfrm>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Номер слайда 3"/>
          <p:cNvSpPr>
            <a:spLocks noGrp="1"/>
          </p:cNvSpPr>
          <p:nvPr>
            <p:ph type="sldNum" sz="quarter" idx="10"/>
          </p:nvPr>
        </p:nvSpPr>
        <p:spPr/>
        <p:txBody>
          <a:bodyPr/>
          <a:lstStyle>
            <a:lvl1pPr>
              <a:defRPr/>
            </a:lvl1pPr>
          </a:lstStyle>
          <a:p>
            <a:endParaRPr lang="de-DE">
              <a:solidFill>
                <a:srgbClr val="000000"/>
              </a:solidFill>
            </a:endParaRPr>
          </a:p>
        </p:txBody>
      </p:sp>
    </p:spTree>
    <p:extLst>
      <p:ext uri="{BB962C8B-B14F-4D97-AF65-F5344CB8AC3E}">
        <p14:creationId xmlns:p14="http://schemas.microsoft.com/office/powerpoint/2010/main" val="400486868"/>
      </p:ext>
    </p:extLst>
  </p:cSld>
  <p:clrMapOvr>
    <a:masterClrMapping/>
  </p:clrMapOvr>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7319833" y="295275"/>
            <a:ext cx="1293944" cy="3133725"/>
          </a:xfrm>
        </p:spPr>
        <p:txBody>
          <a:bodyPr vert="eaVert"/>
          <a:lstStyle/>
          <a:p>
            <a:r>
              <a:rPr lang="ru-RU" smtClean="0"/>
              <a:t>Образец заголовка</a:t>
            </a:r>
            <a:endParaRPr lang="ru-RU"/>
          </a:p>
        </p:txBody>
      </p:sp>
      <p:sp>
        <p:nvSpPr>
          <p:cNvPr id="3" name="Вертикальный текст 2"/>
          <p:cNvSpPr>
            <a:spLocks noGrp="1"/>
          </p:cNvSpPr>
          <p:nvPr>
            <p:ph type="body" orient="vert" idx="1"/>
          </p:nvPr>
        </p:nvSpPr>
        <p:spPr>
          <a:xfrm>
            <a:off x="3910517" y="295275"/>
            <a:ext cx="2620461" cy="3133725"/>
          </a:xfrm>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Номер слайда 3"/>
          <p:cNvSpPr>
            <a:spLocks noGrp="1"/>
          </p:cNvSpPr>
          <p:nvPr>
            <p:ph type="sldNum" sz="quarter" idx="10"/>
          </p:nvPr>
        </p:nvSpPr>
        <p:spPr/>
        <p:txBody>
          <a:bodyPr/>
          <a:lstStyle>
            <a:lvl1pPr>
              <a:defRPr/>
            </a:lvl1pPr>
          </a:lstStyle>
          <a:p>
            <a:endParaRPr lang="de-DE">
              <a:solidFill>
                <a:srgbClr val="000000"/>
              </a:solidFill>
            </a:endParaRPr>
          </a:p>
        </p:txBody>
      </p:sp>
    </p:spTree>
    <p:extLst>
      <p:ext uri="{BB962C8B-B14F-4D97-AF65-F5344CB8AC3E}">
        <p14:creationId xmlns:p14="http://schemas.microsoft.com/office/powerpoint/2010/main" val="2973234369"/>
      </p:ext>
    </p:extLst>
  </p:cSld>
  <p:clrMapOvr>
    <a:masterClrMapping/>
  </p:clrMapOvr>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title" preserve="1">
  <p:cSld name="Титульный слайд">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2" cstate="print"/>
          <a:srcRect/>
          <a:stretch>
            <a:fillRect/>
          </a:stretch>
        </p:blipFill>
        <p:spPr bwMode="auto">
          <a:xfrm>
            <a:off x="1" y="0"/>
            <a:ext cx="9148763" cy="6858000"/>
          </a:xfrm>
          <a:prstGeom prst="rect">
            <a:avLst/>
          </a:prstGeom>
          <a:noFill/>
          <a:ln w="12700" cap="rnd">
            <a:noFill/>
            <a:prstDash val="sysDot"/>
            <a:miter lim="800000"/>
            <a:headEnd/>
            <a:tailEnd/>
          </a:ln>
        </p:spPr>
      </p:pic>
      <p:pic>
        <p:nvPicPr>
          <p:cNvPr id="5" name="Picture 3" descr="back_one"/>
          <p:cNvPicPr>
            <a:picLocks noChangeAspect="1" noChangeArrowheads="1"/>
          </p:cNvPicPr>
          <p:nvPr/>
        </p:nvPicPr>
        <p:blipFill>
          <a:blip r:embed="rId3" cstate="print"/>
          <a:srcRect/>
          <a:stretch>
            <a:fillRect/>
          </a:stretch>
        </p:blipFill>
        <p:spPr bwMode="auto">
          <a:xfrm>
            <a:off x="1" y="698500"/>
            <a:ext cx="2833688" cy="6159500"/>
          </a:xfrm>
          <a:prstGeom prst="rect">
            <a:avLst/>
          </a:prstGeom>
          <a:noFill/>
          <a:ln w="9525">
            <a:noFill/>
            <a:miter lim="800000"/>
            <a:headEnd/>
            <a:tailEnd/>
          </a:ln>
        </p:spPr>
      </p:pic>
      <p:pic>
        <p:nvPicPr>
          <p:cNvPr id="6" name="Picture 7" descr="top"/>
          <p:cNvPicPr>
            <a:picLocks noChangeAspect="1" noChangeArrowheads="1"/>
          </p:cNvPicPr>
          <p:nvPr/>
        </p:nvPicPr>
        <p:blipFill>
          <a:blip r:embed="rId4" cstate="print"/>
          <a:srcRect/>
          <a:stretch>
            <a:fillRect/>
          </a:stretch>
        </p:blipFill>
        <p:spPr bwMode="auto">
          <a:xfrm>
            <a:off x="-9525" y="0"/>
            <a:ext cx="8724900" cy="742950"/>
          </a:xfrm>
          <a:prstGeom prst="rect">
            <a:avLst/>
          </a:prstGeom>
          <a:noFill/>
          <a:ln w="9525">
            <a:noFill/>
            <a:miter lim="800000"/>
            <a:headEnd/>
            <a:tailEnd/>
          </a:ln>
        </p:spPr>
      </p:pic>
      <p:pic>
        <p:nvPicPr>
          <p:cNvPr id="7" name="Picture 8" descr="logo_ms"/>
          <p:cNvPicPr>
            <a:picLocks noChangeAspect="1" noChangeArrowheads="1"/>
          </p:cNvPicPr>
          <p:nvPr/>
        </p:nvPicPr>
        <p:blipFill>
          <a:blip r:embed="rId5" cstate="print"/>
          <a:srcRect/>
          <a:stretch>
            <a:fillRect/>
          </a:stretch>
        </p:blipFill>
        <p:spPr bwMode="auto">
          <a:xfrm>
            <a:off x="642939" y="319088"/>
            <a:ext cx="1533525" cy="247650"/>
          </a:xfrm>
          <a:prstGeom prst="rect">
            <a:avLst/>
          </a:prstGeom>
          <a:noFill/>
          <a:ln w="9525">
            <a:noFill/>
            <a:miter lim="800000"/>
            <a:headEnd/>
            <a:tailEnd/>
          </a:ln>
        </p:spPr>
      </p:pic>
      <p:pic>
        <p:nvPicPr>
          <p:cNvPr id="8" name="Picture 9" descr="bottom"/>
          <p:cNvPicPr>
            <a:picLocks noChangeAspect="1" noChangeArrowheads="1"/>
          </p:cNvPicPr>
          <p:nvPr/>
        </p:nvPicPr>
        <p:blipFill>
          <a:blip r:embed="rId6" cstate="print"/>
          <a:srcRect/>
          <a:stretch>
            <a:fillRect/>
          </a:stretch>
        </p:blipFill>
        <p:spPr bwMode="auto">
          <a:xfrm>
            <a:off x="419100" y="6115050"/>
            <a:ext cx="8724900" cy="742950"/>
          </a:xfrm>
          <a:prstGeom prst="rect">
            <a:avLst/>
          </a:prstGeom>
          <a:noFill/>
          <a:ln w="9525">
            <a:noFill/>
            <a:miter lim="800000"/>
            <a:headEnd/>
            <a:tailEnd/>
          </a:ln>
        </p:spPr>
      </p:pic>
      <p:pic>
        <p:nvPicPr>
          <p:cNvPr id="9" name="Picture 10" descr="logo_m"/>
          <p:cNvPicPr>
            <a:picLocks noChangeAspect="1" noChangeArrowheads="1"/>
          </p:cNvPicPr>
          <p:nvPr/>
        </p:nvPicPr>
        <p:blipFill>
          <a:blip r:embed="rId7" cstate="print"/>
          <a:srcRect/>
          <a:stretch>
            <a:fillRect/>
          </a:stretch>
        </p:blipFill>
        <p:spPr bwMode="auto">
          <a:xfrm>
            <a:off x="7951788" y="6076950"/>
            <a:ext cx="809625" cy="495300"/>
          </a:xfrm>
          <a:prstGeom prst="rect">
            <a:avLst/>
          </a:prstGeom>
          <a:noFill/>
          <a:ln w="9525">
            <a:noFill/>
            <a:miter lim="800000"/>
            <a:headEnd/>
            <a:tailEnd/>
          </a:ln>
        </p:spPr>
      </p:pic>
      <p:pic>
        <p:nvPicPr>
          <p:cNvPr id="10" name="Picture 11" descr="pic_logo"/>
          <p:cNvPicPr>
            <a:picLocks noChangeAspect="1" noChangeArrowheads="1"/>
          </p:cNvPicPr>
          <p:nvPr/>
        </p:nvPicPr>
        <p:blipFill>
          <a:blip r:embed="rId8" cstate="print"/>
          <a:srcRect/>
          <a:stretch>
            <a:fillRect/>
          </a:stretch>
        </p:blipFill>
        <p:spPr bwMode="auto">
          <a:xfrm>
            <a:off x="538164" y="1462090"/>
            <a:ext cx="2581275" cy="2105025"/>
          </a:xfrm>
          <a:prstGeom prst="rect">
            <a:avLst/>
          </a:prstGeom>
          <a:noFill/>
          <a:ln w="9525">
            <a:noFill/>
            <a:miter lim="800000"/>
            <a:headEnd/>
            <a:tailEnd/>
          </a:ln>
        </p:spPr>
      </p:pic>
      <p:sp>
        <p:nvSpPr>
          <p:cNvPr id="11" name="Text Box 14"/>
          <p:cNvSpPr txBox="1">
            <a:spLocks noChangeArrowheads="1"/>
          </p:cNvSpPr>
          <p:nvPr/>
        </p:nvSpPr>
        <p:spPr bwMode="auto">
          <a:xfrm>
            <a:off x="3209926" y="274638"/>
            <a:ext cx="5237331" cy="369332"/>
          </a:xfrm>
          <a:prstGeom prst="rect">
            <a:avLst/>
          </a:prstGeom>
          <a:noFill/>
          <a:ln w="12700" cap="rnd">
            <a:noFill/>
            <a:prstDash val="sysDot"/>
            <a:miter lim="800000"/>
            <a:headEnd/>
            <a:tailEnd/>
          </a:ln>
          <a:effectLst/>
        </p:spPr>
        <p:txBody>
          <a:bodyPr wrap="none">
            <a:spAutoFit/>
          </a:bodyPr>
          <a:lstStyle/>
          <a:p>
            <a:pPr>
              <a:defRPr/>
            </a:pPr>
            <a:r>
              <a:rPr lang="en-US" b="1">
                <a:solidFill>
                  <a:srgbClr val="FFFFFF"/>
                </a:solidFill>
              </a:rPr>
              <a:t>Visual Basic .NET</a:t>
            </a:r>
            <a:r>
              <a:rPr lang="ru-RU" b="1">
                <a:solidFill>
                  <a:srgbClr val="FFFFFF"/>
                </a:solidFill>
              </a:rPr>
              <a:t> для преподавателей</a:t>
            </a:r>
          </a:p>
        </p:txBody>
      </p:sp>
      <p:sp>
        <p:nvSpPr>
          <p:cNvPr id="12" name="Rectangle 15"/>
          <p:cNvSpPr>
            <a:spLocks noChangeArrowheads="1"/>
          </p:cNvSpPr>
          <p:nvPr/>
        </p:nvSpPr>
        <p:spPr bwMode="auto">
          <a:xfrm>
            <a:off x="4132264" y="6165850"/>
            <a:ext cx="4111625" cy="609600"/>
          </a:xfrm>
          <a:prstGeom prst="rect">
            <a:avLst/>
          </a:prstGeom>
          <a:noFill/>
          <a:ln w="9525">
            <a:noFill/>
            <a:miter lim="800000"/>
            <a:headEnd/>
            <a:tailEnd/>
          </a:ln>
          <a:effectLst/>
        </p:spPr>
        <p:txBody>
          <a:bodyPr/>
          <a:lstStyle/>
          <a:p>
            <a:pPr>
              <a:defRPr/>
            </a:pPr>
            <a:r>
              <a:rPr lang="en-US" b="1">
                <a:solidFill>
                  <a:srgbClr val="FFFFFF"/>
                </a:solidFill>
              </a:rPr>
              <a:t>Microsoft Visual Basic .NET</a:t>
            </a:r>
          </a:p>
        </p:txBody>
      </p:sp>
      <p:sp>
        <p:nvSpPr>
          <p:cNvPr id="90124" name="Rectangle 12"/>
          <p:cNvSpPr>
            <a:spLocks noGrp="1" noChangeArrowheads="1"/>
          </p:cNvSpPr>
          <p:nvPr>
            <p:ph type="ctrTitle"/>
          </p:nvPr>
        </p:nvSpPr>
        <p:spPr>
          <a:xfrm>
            <a:off x="3205164" y="1341438"/>
            <a:ext cx="5688012" cy="1152525"/>
          </a:xfrm>
        </p:spPr>
        <p:txBody>
          <a:bodyPr/>
          <a:lstStyle>
            <a:lvl1pPr>
              <a:defRPr sz="3600">
                <a:solidFill>
                  <a:srgbClr val="79C51E"/>
                </a:solidFill>
              </a:defRPr>
            </a:lvl1pPr>
          </a:lstStyle>
          <a:p>
            <a:r>
              <a:rPr lang="en-US"/>
              <a:t>Click to edit</a:t>
            </a:r>
            <a:br>
              <a:rPr lang="en-US"/>
            </a:br>
            <a:r>
              <a:rPr lang="en-US"/>
              <a:t>Master title style</a:t>
            </a:r>
          </a:p>
        </p:txBody>
      </p:sp>
      <p:sp>
        <p:nvSpPr>
          <p:cNvPr id="90125" name="Rectangle 13"/>
          <p:cNvSpPr>
            <a:spLocks noGrp="1" noChangeArrowheads="1"/>
          </p:cNvSpPr>
          <p:nvPr>
            <p:ph type="subTitle" idx="1"/>
          </p:nvPr>
        </p:nvSpPr>
        <p:spPr>
          <a:xfrm>
            <a:off x="3205164" y="2781300"/>
            <a:ext cx="5688012" cy="1943100"/>
          </a:xfrm>
        </p:spPr>
        <p:txBody>
          <a:bodyPr/>
          <a:lstStyle>
            <a:lvl1pPr marL="0" indent="0">
              <a:buFont typeface="Wingdings" pitchFamily="2" charset="2"/>
              <a:buNone/>
              <a:defRPr>
                <a:solidFill>
                  <a:srgbClr val="84A4A4"/>
                </a:solidFill>
              </a:defRPr>
            </a:lvl1pPr>
          </a:lstStyle>
          <a:p>
            <a:r>
              <a:rPr lang="en-US"/>
              <a:t>Click to edit Master subtitle style</a:t>
            </a:r>
          </a:p>
        </p:txBody>
      </p:sp>
      <p:sp>
        <p:nvSpPr>
          <p:cNvPr id="13" name="Rectangle 4"/>
          <p:cNvSpPr>
            <a:spLocks noGrp="1" noChangeArrowheads="1"/>
          </p:cNvSpPr>
          <p:nvPr>
            <p:ph type="dt" sz="half" idx="10"/>
          </p:nvPr>
        </p:nvSpPr>
        <p:spPr bwMode="auto">
          <a:xfrm>
            <a:off x="457200" y="6248400"/>
            <a:ext cx="2133600" cy="45720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l" fontAlgn="auto">
              <a:spcBef>
                <a:spcPts val="0"/>
              </a:spcBef>
              <a:spcAft>
                <a:spcPts val="0"/>
              </a:spcAft>
              <a:defRPr sz="1000" i="0">
                <a:latin typeface="+mn-lt"/>
              </a:defRPr>
            </a:lvl1pPr>
          </a:lstStyle>
          <a:p>
            <a:pPr>
              <a:defRPr/>
            </a:pPr>
            <a:endParaRPr lang="en-US">
              <a:solidFill>
                <a:srgbClr val="000000"/>
              </a:solidFill>
            </a:endParaRPr>
          </a:p>
        </p:txBody>
      </p:sp>
      <p:sp>
        <p:nvSpPr>
          <p:cNvPr id="14" name="Rectangle 5"/>
          <p:cNvSpPr>
            <a:spLocks noGrp="1" noChangeArrowheads="1"/>
          </p:cNvSpPr>
          <p:nvPr>
            <p:ph type="ftr" sz="quarter" idx="11"/>
          </p:nvPr>
        </p:nvSpPr>
        <p:spPr>
          <a:xfrm>
            <a:off x="3124200" y="6248400"/>
            <a:ext cx="2895600" cy="457200"/>
          </a:xfrm>
        </p:spPr>
        <p:txBody>
          <a:bodyPr/>
          <a:lstStyle>
            <a:lvl1pPr algn="ctr">
              <a:defRPr sz="1000" b="0">
                <a:solidFill>
                  <a:schemeClr val="tx1"/>
                </a:solidFill>
              </a:defRPr>
            </a:lvl1pPr>
          </a:lstStyle>
          <a:p>
            <a:pPr>
              <a:defRPr/>
            </a:pPr>
            <a:endParaRPr lang="en-US">
              <a:solidFill>
                <a:srgbClr val="000000"/>
              </a:solidFill>
            </a:endParaRPr>
          </a:p>
        </p:txBody>
      </p:sp>
      <p:sp>
        <p:nvSpPr>
          <p:cNvPr id="15" name="Rectangle 6"/>
          <p:cNvSpPr>
            <a:spLocks noGrp="1" noChangeArrowheads="1"/>
          </p:cNvSpPr>
          <p:nvPr>
            <p:ph type="sldNum" sz="quarter" idx="12"/>
          </p:nvPr>
        </p:nvSpPr>
        <p:spPr bwMode="auto">
          <a:xfrm>
            <a:off x="6553200" y="6248400"/>
            <a:ext cx="2133600" cy="45720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fontAlgn="auto">
              <a:spcBef>
                <a:spcPts val="0"/>
              </a:spcBef>
              <a:spcAft>
                <a:spcPts val="0"/>
              </a:spcAft>
              <a:defRPr sz="1000" i="0">
                <a:latin typeface="+mn-lt"/>
              </a:defRPr>
            </a:lvl1pPr>
          </a:lstStyle>
          <a:p>
            <a:pPr>
              <a:defRPr/>
            </a:pPr>
            <a:fld id="{11D81BB6-E4C3-4C95-A9CD-1AB384C56676}"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584767778"/>
      </p:ext>
    </p:extLst>
  </p:cSld>
  <p:clrMapOvr>
    <a:masterClrMapping/>
  </p:clrMapOvr>
  <p:transition spd="slow">
    <p:strips dir="ru"/>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Содержимое 2"/>
          <p:cNvSpPr>
            <a:spLocks noGrp="1"/>
          </p:cNvSpPr>
          <p:nvPr>
            <p:ph idx="1"/>
          </p:nvPr>
        </p:nvSpPr>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Rectangle 5"/>
          <p:cNvSpPr>
            <a:spLocks noGrp="1" noChangeArrowheads="1"/>
          </p:cNvSpPr>
          <p:nvPr>
            <p:ph type="ftr" sz="quarter" idx="10"/>
          </p:nvPr>
        </p:nvSpPr>
        <p:spPr>
          <a:ln/>
        </p:spPr>
        <p:txBody>
          <a:bodyPr/>
          <a:lstStyle>
            <a:lvl1pPr>
              <a:defRPr/>
            </a:lvl1pPr>
          </a:lstStyle>
          <a:p>
            <a:pPr>
              <a:defRPr/>
            </a:pPr>
            <a:r>
              <a:rPr lang="en-US">
                <a:solidFill>
                  <a:srgbClr val="FFFFFF"/>
                </a:solidFill>
              </a:rPr>
              <a:t>Microsoft Visual Basic .NET</a:t>
            </a:r>
          </a:p>
        </p:txBody>
      </p:sp>
    </p:spTree>
    <p:extLst>
      <p:ext uri="{BB962C8B-B14F-4D97-AF65-F5344CB8AC3E}">
        <p14:creationId xmlns:p14="http://schemas.microsoft.com/office/powerpoint/2010/main" val="3047233881"/>
      </p:ext>
    </p:extLst>
  </p:cSld>
  <p:clrMapOvr>
    <a:masterClrMapping/>
  </p:clrMapOvr>
  <p:transition spd="slow">
    <p:strips dir="ru"/>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22313" y="4406902"/>
            <a:ext cx="7772400" cy="1362075"/>
          </a:xfrm>
        </p:spPr>
        <p:txBody>
          <a:bodyPr anchor="t"/>
          <a:lstStyle>
            <a:lvl1pPr algn="l">
              <a:defRPr sz="4000" b="1" cap="all"/>
            </a:lvl1pPr>
          </a:lstStyle>
          <a:p>
            <a:r>
              <a:rPr lang="ru-RU" smtClean="0"/>
              <a:t>Образец заголовка</a:t>
            </a:r>
            <a:endParaRPr lang="ru-RU"/>
          </a:p>
        </p:txBody>
      </p:sp>
      <p:sp>
        <p:nvSpPr>
          <p:cNvPr id="3" name="Текст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ru-RU" smtClean="0"/>
              <a:t>Образец текста</a:t>
            </a:r>
          </a:p>
        </p:txBody>
      </p:sp>
      <p:sp>
        <p:nvSpPr>
          <p:cNvPr id="4" name="Rectangle 5"/>
          <p:cNvSpPr>
            <a:spLocks noGrp="1" noChangeArrowheads="1"/>
          </p:cNvSpPr>
          <p:nvPr>
            <p:ph type="ftr" sz="quarter" idx="10"/>
          </p:nvPr>
        </p:nvSpPr>
        <p:spPr>
          <a:ln/>
        </p:spPr>
        <p:txBody>
          <a:bodyPr/>
          <a:lstStyle>
            <a:lvl1pPr>
              <a:defRPr/>
            </a:lvl1pPr>
          </a:lstStyle>
          <a:p>
            <a:pPr>
              <a:defRPr/>
            </a:pPr>
            <a:r>
              <a:rPr lang="en-US">
                <a:solidFill>
                  <a:srgbClr val="FFFFFF"/>
                </a:solidFill>
              </a:rPr>
              <a:t>Microsoft Visual Basic .NET</a:t>
            </a:r>
          </a:p>
        </p:txBody>
      </p:sp>
    </p:spTree>
    <p:extLst>
      <p:ext uri="{BB962C8B-B14F-4D97-AF65-F5344CB8AC3E}">
        <p14:creationId xmlns:p14="http://schemas.microsoft.com/office/powerpoint/2010/main" val="994796899"/>
      </p:ext>
    </p:extLst>
  </p:cSld>
  <p:clrMapOvr>
    <a:masterClrMapping/>
  </p:clrMapOvr>
  <p:transition spd="slow">
    <p:strips dir="ru"/>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Содержимое 2"/>
          <p:cNvSpPr>
            <a:spLocks noGrp="1"/>
          </p:cNvSpPr>
          <p:nvPr>
            <p:ph sz="half" idx="1"/>
          </p:nvPr>
        </p:nvSpPr>
        <p:spPr>
          <a:xfrm>
            <a:off x="2051050" y="1600202"/>
            <a:ext cx="3205163"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Содержимое 3"/>
          <p:cNvSpPr>
            <a:spLocks noGrp="1"/>
          </p:cNvSpPr>
          <p:nvPr>
            <p:ph sz="half" idx="2"/>
          </p:nvPr>
        </p:nvSpPr>
        <p:spPr>
          <a:xfrm>
            <a:off x="5408614" y="1600202"/>
            <a:ext cx="3205162"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5" name="Rectangle 5"/>
          <p:cNvSpPr>
            <a:spLocks noGrp="1" noChangeArrowheads="1"/>
          </p:cNvSpPr>
          <p:nvPr>
            <p:ph type="ftr" sz="quarter" idx="10"/>
          </p:nvPr>
        </p:nvSpPr>
        <p:spPr>
          <a:ln/>
        </p:spPr>
        <p:txBody>
          <a:bodyPr/>
          <a:lstStyle>
            <a:lvl1pPr>
              <a:defRPr/>
            </a:lvl1pPr>
          </a:lstStyle>
          <a:p>
            <a:pPr>
              <a:defRPr/>
            </a:pPr>
            <a:r>
              <a:rPr lang="en-US">
                <a:solidFill>
                  <a:srgbClr val="FFFFFF"/>
                </a:solidFill>
              </a:rPr>
              <a:t>Microsoft Visual Basic .NET</a:t>
            </a:r>
          </a:p>
        </p:txBody>
      </p:sp>
    </p:spTree>
    <p:extLst>
      <p:ext uri="{BB962C8B-B14F-4D97-AF65-F5344CB8AC3E}">
        <p14:creationId xmlns:p14="http://schemas.microsoft.com/office/powerpoint/2010/main" val="1492621556"/>
      </p:ext>
    </p:extLst>
  </p:cSld>
  <p:clrMapOvr>
    <a:masterClrMapping/>
  </p:clrMapOvr>
  <p:transition spd="slow">
    <p:strips dir="ru"/>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1143000"/>
          </a:xfrm>
        </p:spPr>
        <p:txBody>
          <a:bodyPr/>
          <a:lstStyle>
            <a:lvl1pPr>
              <a:defRPr/>
            </a:lvl1pPr>
          </a:lstStyle>
          <a:p>
            <a:r>
              <a:rPr lang="ru-RU" smtClean="0"/>
              <a:t>Образец заголовка</a:t>
            </a:r>
            <a:endParaRPr lang="ru-RU"/>
          </a:p>
        </p:txBody>
      </p:sp>
      <p:sp>
        <p:nvSpPr>
          <p:cNvPr id="3" name="Текст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4" name="Содержимое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5" name="Текст 4"/>
          <p:cNvSpPr>
            <a:spLocks noGrp="1"/>
          </p:cNvSpPr>
          <p:nvPr>
            <p:ph type="body" sz="quarter" idx="3"/>
          </p:nvPr>
        </p:nvSpPr>
        <p:spPr>
          <a:xfrm>
            <a:off x="4645026"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6" name="Содержимое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7" name="Rectangle 5"/>
          <p:cNvSpPr>
            <a:spLocks noGrp="1" noChangeArrowheads="1"/>
          </p:cNvSpPr>
          <p:nvPr>
            <p:ph type="ftr" sz="quarter" idx="10"/>
          </p:nvPr>
        </p:nvSpPr>
        <p:spPr>
          <a:ln/>
        </p:spPr>
        <p:txBody>
          <a:bodyPr/>
          <a:lstStyle>
            <a:lvl1pPr>
              <a:defRPr/>
            </a:lvl1pPr>
          </a:lstStyle>
          <a:p>
            <a:pPr>
              <a:defRPr/>
            </a:pPr>
            <a:r>
              <a:rPr lang="en-US">
                <a:solidFill>
                  <a:srgbClr val="FFFFFF"/>
                </a:solidFill>
              </a:rPr>
              <a:t>Microsoft Visual Basic .NET</a:t>
            </a:r>
          </a:p>
        </p:txBody>
      </p:sp>
    </p:spTree>
    <p:extLst>
      <p:ext uri="{BB962C8B-B14F-4D97-AF65-F5344CB8AC3E}">
        <p14:creationId xmlns:p14="http://schemas.microsoft.com/office/powerpoint/2010/main" val="656770362"/>
      </p:ext>
    </p:extLst>
  </p:cSld>
  <p:clrMapOvr>
    <a:masterClrMapping/>
  </p:clrMapOvr>
  <p:transition spd="slow">
    <p:strips dir="ru"/>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Rectangle 5"/>
          <p:cNvSpPr>
            <a:spLocks noGrp="1" noChangeArrowheads="1"/>
          </p:cNvSpPr>
          <p:nvPr>
            <p:ph type="ftr" sz="quarter" idx="10"/>
          </p:nvPr>
        </p:nvSpPr>
        <p:spPr>
          <a:ln/>
        </p:spPr>
        <p:txBody>
          <a:bodyPr/>
          <a:lstStyle>
            <a:lvl1pPr>
              <a:defRPr/>
            </a:lvl1pPr>
          </a:lstStyle>
          <a:p>
            <a:pPr>
              <a:defRPr/>
            </a:pPr>
            <a:r>
              <a:rPr lang="en-US">
                <a:solidFill>
                  <a:srgbClr val="FFFFFF"/>
                </a:solidFill>
              </a:rPr>
              <a:t>Microsoft Visual Basic .NET</a:t>
            </a:r>
          </a:p>
        </p:txBody>
      </p:sp>
    </p:spTree>
    <p:extLst>
      <p:ext uri="{BB962C8B-B14F-4D97-AF65-F5344CB8AC3E}">
        <p14:creationId xmlns:p14="http://schemas.microsoft.com/office/powerpoint/2010/main" val="1792145755"/>
      </p:ext>
    </p:extLst>
  </p:cSld>
  <p:clrMapOvr>
    <a:masterClrMapping/>
  </p:clrMapOvr>
  <p:transition spd="slow">
    <p:strips dir="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Объект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Объект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5" name="Дата 4"/>
          <p:cNvSpPr>
            <a:spLocks noGrp="1"/>
          </p:cNvSpPr>
          <p:nvPr>
            <p:ph type="dt" sz="half" idx="10"/>
          </p:nvPr>
        </p:nvSpPr>
        <p:spPr/>
        <p:txBody>
          <a:bodyPr/>
          <a:lstStyle/>
          <a:p>
            <a:fld id="{D2E5E4D8-C820-4C2F-B81D-B0D78C51E60A}" type="datetimeFigureOut">
              <a:rPr lang="ru-RU" smtClean="0"/>
              <a:pPr/>
              <a:t>26.02.2013</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8F87126F-7C23-4181-B08F-B9D76BBBCE23}" type="slidenum">
              <a:rPr lang="ru-RU" smtClean="0"/>
              <a:pPr/>
              <a:t>‹#›</a:t>
            </a:fld>
            <a:endParaRPr lang="ru-RU"/>
          </a:p>
        </p:txBody>
      </p:sp>
    </p:spTree>
    <p:extLst>
      <p:ext uri="{BB962C8B-B14F-4D97-AF65-F5344CB8AC3E}">
        <p14:creationId xmlns:p14="http://schemas.microsoft.com/office/powerpoint/2010/main" val="324819754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Rectangle 5"/>
          <p:cNvSpPr>
            <a:spLocks noGrp="1" noChangeArrowheads="1"/>
          </p:cNvSpPr>
          <p:nvPr>
            <p:ph type="ftr" sz="quarter" idx="10"/>
          </p:nvPr>
        </p:nvSpPr>
        <p:spPr>
          <a:ln/>
        </p:spPr>
        <p:txBody>
          <a:bodyPr/>
          <a:lstStyle>
            <a:lvl1pPr>
              <a:defRPr/>
            </a:lvl1pPr>
          </a:lstStyle>
          <a:p>
            <a:pPr>
              <a:defRPr/>
            </a:pPr>
            <a:r>
              <a:rPr lang="en-US">
                <a:solidFill>
                  <a:srgbClr val="FFFFFF"/>
                </a:solidFill>
              </a:rPr>
              <a:t>Microsoft Visual Basic .NET</a:t>
            </a:r>
          </a:p>
        </p:txBody>
      </p:sp>
    </p:spTree>
    <p:extLst>
      <p:ext uri="{BB962C8B-B14F-4D97-AF65-F5344CB8AC3E}">
        <p14:creationId xmlns:p14="http://schemas.microsoft.com/office/powerpoint/2010/main" val="995060737"/>
      </p:ext>
    </p:extLst>
  </p:cSld>
  <p:clrMapOvr>
    <a:masterClrMapping/>
  </p:clrMapOvr>
  <p:transition spd="slow">
    <p:strips dir="ru"/>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3050"/>
            <a:ext cx="3008313" cy="1162050"/>
          </a:xfrm>
        </p:spPr>
        <p:txBody>
          <a:bodyPr/>
          <a:lstStyle>
            <a:lvl1pPr algn="l">
              <a:defRPr sz="2000" b="1"/>
            </a:lvl1pPr>
          </a:lstStyle>
          <a:p>
            <a:r>
              <a:rPr lang="ru-RU" smtClean="0"/>
              <a:t>Образец заголовка</a:t>
            </a:r>
            <a:endParaRPr lang="ru-RU"/>
          </a:p>
        </p:txBody>
      </p:sp>
      <p:sp>
        <p:nvSpPr>
          <p:cNvPr id="3" name="Содержимое 2"/>
          <p:cNvSpPr>
            <a:spLocks noGrp="1"/>
          </p:cNvSpPr>
          <p:nvPr>
            <p:ph idx="1"/>
          </p:nvPr>
        </p:nvSpPr>
        <p:spPr>
          <a:xfrm>
            <a:off x="3575051" y="273052"/>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Текст 3"/>
          <p:cNvSpPr>
            <a:spLocks noGrp="1"/>
          </p:cNvSpPr>
          <p:nvPr>
            <p:ph type="body" sz="half" idx="2"/>
          </p:nvPr>
        </p:nvSpPr>
        <p:spPr>
          <a:xfrm>
            <a:off x="457200" y="1435102"/>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5" name="Rectangle 5"/>
          <p:cNvSpPr>
            <a:spLocks noGrp="1" noChangeArrowheads="1"/>
          </p:cNvSpPr>
          <p:nvPr>
            <p:ph type="ftr" sz="quarter" idx="10"/>
          </p:nvPr>
        </p:nvSpPr>
        <p:spPr>
          <a:ln/>
        </p:spPr>
        <p:txBody>
          <a:bodyPr/>
          <a:lstStyle>
            <a:lvl1pPr>
              <a:defRPr/>
            </a:lvl1pPr>
          </a:lstStyle>
          <a:p>
            <a:pPr>
              <a:defRPr/>
            </a:pPr>
            <a:r>
              <a:rPr lang="en-US">
                <a:solidFill>
                  <a:srgbClr val="FFFFFF"/>
                </a:solidFill>
              </a:rPr>
              <a:t>Microsoft Visual Basic .NET</a:t>
            </a:r>
          </a:p>
        </p:txBody>
      </p:sp>
    </p:spTree>
    <p:extLst>
      <p:ext uri="{BB962C8B-B14F-4D97-AF65-F5344CB8AC3E}">
        <p14:creationId xmlns:p14="http://schemas.microsoft.com/office/powerpoint/2010/main" val="2751769252"/>
      </p:ext>
    </p:extLst>
  </p:cSld>
  <p:clrMapOvr>
    <a:masterClrMapping/>
  </p:clrMapOvr>
  <p:transition spd="slow">
    <p:strips dir="ru"/>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792288" y="4800600"/>
            <a:ext cx="5486400" cy="566738"/>
          </a:xfrm>
        </p:spPr>
        <p:txBody>
          <a:bodyPr/>
          <a:lstStyle>
            <a:lvl1pPr algn="l">
              <a:defRPr sz="2000" b="1"/>
            </a:lvl1pPr>
          </a:lstStyle>
          <a:p>
            <a:r>
              <a:rPr lang="ru-RU" smtClean="0"/>
              <a:t>Образец заголовка</a:t>
            </a:r>
            <a:endParaRPr lang="ru-RU"/>
          </a:p>
        </p:txBody>
      </p:sp>
      <p:sp>
        <p:nvSpPr>
          <p:cNvPr id="3" name="Рисунок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ru-RU" noProof="0"/>
          </a:p>
        </p:txBody>
      </p:sp>
      <p:sp>
        <p:nvSpPr>
          <p:cNvPr id="4" name="Текст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5" name="Rectangle 5"/>
          <p:cNvSpPr>
            <a:spLocks noGrp="1" noChangeArrowheads="1"/>
          </p:cNvSpPr>
          <p:nvPr>
            <p:ph type="ftr" sz="quarter" idx="10"/>
          </p:nvPr>
        </p:nvSpPr>
        <p:spPr>
          <a:ln/>
        </p:spPr>
        <p:txBody>
          <a:bodyPr/>
          <a:lstStyle>
            <a:lvl1pPr>
              <a:defRPr/>
            </a:lvl1pPr>
          </a:lstStyle>
          <a:p>
            <a:pPr>
              <a:defRPr/>
            </a:pPr>
            <a:r>
              <a:rPr lang="en-US">
                <a:solidFill>
                  <a:srgbClr val="FFFFFF"/>
                </a:solidFill>
              </a:rPr>
              <a:t>Microsoft Visual Basic .NET</a:t>
            </a:r>
          </a:p>
        </p:txBody>
      </p:sp>
    </p:spTree>
    <p:extLst>
      <p:ext uri="{BB962C8B-B14F-4D97-AF65-F5344CB8AC3E}">
        <p14:creationId xmlns:p14="http://schemas.microsoft.com/office/powerpoint/2010/main" val="3281747459"/>
      </p:ext>
    </p:extLst>
  </p:cSld>
  <p:clrMapOvr>
    <a:masterClrMapping/>
  </p:clrMapOvr>
  <p:transition spd="slow">
    <p:strips dir="ru"/>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Вертикальный текст 2"/>
          <p:cNvSpPr>
            <a:spLocks noGrp="1"/>
          </p:cNvSpPr>
          <p:nvPr>
            <p:ph type="body" orient="vert" idx="1"/>
          </p:nvPr>
        </p:nvSpPr>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Rectangle 5"/>
          <p:cNvSpPr>
            <a:spLocks noGrp="1" noChangeArrowheads="1"/>
          </p:cNvSpPr>
          <p:nvPr>
            <p:ph type="ftr" sz="quarter" idx="10"/>
          </p:nvPr>
        </p:nvSpPr>
        <p:spPr>
          <a:ln/>
        </p:spPr>
        <p:txBody>
          <a:bodyPr/>
          <a:lstStyle>
            <a:lvl1pPr>
              <a:defRPr/>
            </a:lvl1pPr>
          </a:lstStyle>
          <a:p>
            <a:pPr>
              <a:defRPr/>
            </a:pPr>
            <a:r>
              <a:rPr lang="en-US">
                <a:solidFill>
                  <a:srgbClr val="FFFFFF"/>
                </a:solidFill>
              </a:rPr>
              <a:t>Microsoft Visual Basic .NET</a:t>
            </a:r>
          </a:p>
        </p:txBody>
      </p:sp>
    </p:spTree>
    <p:extLst>
      <p:ext uri="{BB962C8B-B14F-4D97-AF65-F5344CB8AC3E}">
        <p14:creationId xmlns:p14="http://schemas.microsoft.com/office/powerpoint/2010/main" val="137285965"/>
      </p:ext>
    </p:extLst>
  </p:cSld>
  <p:clrMapOvr>
    <a:masterClrMapping/>
  </p:clrMapOvr>
  <p:transition spd="slow">
    <p:strips dir="ru"/>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6969125" y="692152"/>
            <a:ext cx="1644650" cy="5438775"/>
          </a:xfrm>
        </p:spPr>
        <p:txBody>
          <a:bodyPr vert="eaVert"/>
          <a:lstStyle/>
          <a:p>
            <a:r>
              <a:rPr lang="ru-RU" smtClean="0"/>
              <a:t>Образец заголовка</a:t>
            </a:r>
            <a:endParaRPr lang="ru-RU"/>
          </a:p>
        </p:txBody>
      </p:sp>
      <p:sp>
        <p:nvSpPr>
          <p:cNvPr id="3" name="Вертикальный текст 2"/>
          <p:cNvSpPr>
            <a:spLocks noGrp="1"/>
          </p:cNvSpPr>
          <p:nvPr>
            <p:ph type="body" orient="vert" idx="1"/>
          </p:nvPr>
        </p:nvSpPr>
        <p:spPr>
          <a:xfrm>
            <a:off x="2032001" y="692152"/>
            <a:ext cx="4784725" cy="5438775"/>
          </a:xfrm>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Rectangle 5"/>
          <p:cNvSpPr>
            <a:spLocks noGrp="1" noChangeArrowheads="1"/>
          </p:cNvSpPr>
          <p:nvPr>
            <p:ph type="ftr" sz="quarter" idx="10"/>
          </p:nvPr>
        </p:nvSpPr>
        <p:spPr>
          <a:ln/>
        </p:spPr>
        <p:txBody>
          <a:bodyPr/>
          <a:lstStyle>
            <a:lvl1pPr>
              <a:defRPr/>
            </a:lvl1pPr>
          </a:lstStyle>
          <a:p>
            <a:pPr>
              <a:defRPr/>
            </a:pPr>
            <a:r>
              <a:rPr lang="en-US">
                <a:solidFill>
                  <a:srgbClr val="FFFFFF"/>
                </a:solidFill>
              </a:rPr>
              <a:t>Microsoft Visual Basic .NET</a:t>
            </a:r>
          </a:p>
        </p:txBody>
      </p:sp>
    </p:spTree>
    <p:extLst>
      <p:ext uri="{BB962C8B-B14F-4D97-AF65-F5344CB8AC3E}">
        <p14:creationId xmlns:p14="http://schemas.microsoft.com/office/powerpoint/2010/main" val="2029585149"/>
      </p:ext>
    </p:extLst>
  </p:cSld>
  <p:clrMapOvr>
    <a:masterClrMapping/>
  </p:clrMapOvr>
  <p:transition spd="slow">
    <p:strips dir="ru"/>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type="title" preserve="1">
  <p:cSld name="Титульный слайд">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2" cstate="print"/>
          <a:srcRect/>
          <a:stretch>
            <a:fillRect/>
          </a:stretch>
        </p:blipFill>
        <p:spPr bwMode="auto">
          <a:xfrm>
            <a:off x="1" y="0"/>
            <a:ext cx="9148763" cy="6858000"/>
          </a:xfrm>
          <a:prstGeom prst="rect">
            <a:avLst/>
          </a:prstGeom>
          <a:noFill/>
          <a:ln w="12700" cap="rnd">
            <a:noFill/>
            <a:prstDash val="sysDot"/>
            <a:miter lim="800000"/>
            <a:headEnd/>
            <a:tailEnd/>
          </a:ln>
        </p:spPr>
      </p:pic>
      <p:pic>
        <p:nvPicPr>
          <p:cNvPr id="5" name="Picture 3" descr="back_one"/>
          <p:cNvPicPr>
            <a:picLocks noChangeAspect="1" noChangeArrowheads="1"/>
          </p:cNvPicPr>
          <p:nvPr/>
        </p:nvPicPr>
        <p:blipFill>
          <a:blip r:embed="rId3" cstate="print"/>
          <a:srcRect/>
          <a:stretch>
            <a:fillRect/>
          </a:stretch>
        </p:blipFill>
        <p:spPr bwMode="auto">
          <a:xfrm>
            <a:off x="1" y="698500"/>
            <a:ext cx="2833688" cy="6159500"/>
          </a:xfrm>
          <a:prstGeom prst="rect">
            <a:avLst/>
          </a:prstGeom>
          <a:noFill/>
          <a:ln w="9525">
            <a:noFill/>
            <a:miter lim="800000"/>
            <a:headEnd/>
            <a:tailEnd/>
          </a:ln>
        </p:spPr>
      </p:pic>
      <p:pic>
        <p:nvPicPr>
          <p:cNvPr id="6" name="Picture 7" descr="top"/>
          <p:cNvPicPr>
            <a:picLocks noChangeAspect="1" noChangeArrowheads="1"/>
          </p:cNvPicPr>
          <p:nvPr/>
        </p:nvPicPr>
        <p:blipFill>
          <a:blip r:embed="rId4" cstate="print"/>
          <a:srcRect/>
          <a:stretch>
            <a:fillRect/>
          </a:stretch>
        </p:blipFill>
        <p:spPr bwMode="auto">
          <a:xfrm>
            <a:off x="-9525" y="0"/>
            <a:ext cx="8724900" cy="742950"/>
          </a:xfrm>
          <a:prstGeom prst="rect">
            <a:avLst/>
          </a:prstGeom>
          <a:noFill/>
          <a:ln w="9525">
            <a:noFill/>
            <a:miter lim="800000"/>
            <a:headEnd/>
            <a:tailEnd/>
          </a:ln>
        </p:spPr>
      </p:pic>
      <p:pic>
        <p:nvPicPr>
          <p:cNvPr id="7" name="Picture 8" descr="logo_ms"/>
          <p:cNvPicPr>
            <a:picLocks noChangeAspect="1" noChangeArrowheads="1"/>
          </p:cNvPicPr>
          <p:nvPr/>
        </p:nvPicPr>
        <p:blipFill>
          <a:blip r:embed="rId5" cstate="print"/>
          <a:srcRect/>
          <a:stretch>
            <a:fillRect/>
          </a:stretch>
        </p:blipFill>
        <p:spPr bwMode="auto">
          <a:xfrm>
            <a:off x="642939" y="319088"/>
            <a:ext cx="1533525" cy="247650"/>
          </a:xfrm>
          <a:prstGeom prst="rect">
            <a:avLst/>
          </a:prstGeom>
          <a:noFill/>
          <a:ln w="9525">
            <a:noFill/>
            <a:miter lim="800000"/>
            <a:headEnd/>
            <a:tailEnd/>
          </a:ln>
        </p:spPr>
      </p:pic>
      <p:pic>
        <p:nvPicPr>
          <p:cNvPr id="8" name="Picture 9" descr="bottom"/>
          <p:cNvPicPr>
            <a:picLocks noChangeAspect="1" noChangeArrowheads="1"/>
          </p:cNvPicPr>
          <p:nvPr/>
        </p:nvPicPr>
        <p:blipFill>
          <a:blip r:embed="rId6" cstate="print"/>
          <a:srcRect/>
          <a:stretch>
            <a:fillRect/>
          </a:stretch>
        </p:blipFill>
        <p:spPr bwMode="auto">
          <a:xfrm>
            <a:off x="419100" y="6115050"/>
            <a:ext cx="8724900" cy="742950"/>
          </a:xfrm>
          <a:prstGeom prst="rect">
            <a:avLst/>
          </a:prstGeom>
          <a:noFill/>
          <a:ln w="9525">
            <a:noFill/>
            <a:miter lim="800000"/>
            <a:headEnd/>
            <a:tailEnd/>
          </a:ln>
        </p:spPr>
      </p:pic>
      <p:pic>
        <p:nvPicPr>
          <p:cNvPr id="9" name="Picture 10" descr="logo_m"/>
          <p:cNvPicPr>
            <a:picLocks noChangeAspect="1" noChangeArrowheads="1"/>
          </p:cNvPicPr>
          <p:nvPr/>
        </p:nvPicPr>
        <p:blipFill>
          <a:blip r:embed="rId7" cstate="print"/>
          <a:srcRect/>
          <a:stretch>
            <a:fillRect/>
          </a:stretch>
        </p:blipFill>
        <p:spPr bwMode="auto">
          <a:xfrm>
            <a:off x="7951788" y="6076950"/>
            <a:ext cx="809625" cy="495300"/>
          </a:xfrm>
          <a:prstGeom prst="rect">
            <a:avLst/>
          </a:prstGeom>
          <a:noFill/>
          <a:ln w="9525">
            <a:noFill/>
            <a:miter lim="800000"/>
            <a:headEnd/>
            <a:tailEnd/>
          </a:ln>
        </p:spPr>
      </p:pic>
      <p:pic>
        <p:nvPicPr>
          <p:cNvPr id="10" name="Picture 11" descr="pic_logo"/>
          <p:cNvPicPr>
            <a:picLocks noChangeAspect="1" noChangeArrowheads="1"/>
          </p:cNvPicPr>
          <p:nvPr/>
        </p:nvPicPr>
        <p:blipFill>
          <a:blip r:embed="rId8" cstate="print"/>
          <a:srcRect/>
          <a:stretch>
            <a:fillRect/>
          </a:stretch>
        </p:blipFill>
        <p:spPr bwMode="auto">
          <a:xfrm>
            <a:off x="538164" y="1462090"/>
            <a:ext cx="2581275" cy="2105025"/>
          </a:xfrm>
          <a:prstGeom prst="rect">
            <a:avLst/>
          </a:prstGeom>
          <a:noFill/>
          <a:ln w="9525">
            <a:noFill/>
            <a:miter lim="800000"/>
            <a:headEnd/>
            <a:tailEnd/>
          </a:ln>
        </p:spPr>
      </p:pic>
      <p:sp>
        <p:nvSpPr>
          <p:cNvPr id="11" name="Text Box 14"/>
          <p:cNvSpPr txBox="1">
            <a:spLocks noChangeArrowheads="1"/>
          </p:cNvSpPr>
          <p:nvPr/>
        </p:nvSpPr>
        <p:spPr bwMode="auto">
          <a:xfrm>
            <a:off x="3209926" y="274638"/>
            <a:ext cx="5237331" cy="369332"/>
          </a:xfrm>
          <a:prstGeom prst="rect">
            <a:avLst/>
          </a:prstGeom>
          <a:noFill/>
          <a:ln w="12700" cap="rnd">
            <a:noFill/>
            <a:prstDash val="sysDot"/>
            <a:miter lim="800000"/>
            <a:headEnd/>
            <a:tailEnd/>
          </a:ln>
          <a:effectLst/>
        </p:spPr>
        <p:txBody>
          <a:bodyPr wrap="none">
            <a:spAutoFit/>
          </a:bodyPr>
          <a:lstStyle/>
          <a:p>
            <a:pPr>
              <a:defRPr/>
            </a:pPr>
            <a:r>
              <a:rPr lang="en-US" b="1">
                <a:solidFill>
                  <a:srgbClr val="FFFFFF"/>
                </a:solidFill>
              </a:rPr>
              <a:t>Visual Basic .NET</a:t>
            </a:r>
            <a:r>
              <a:rPr lang="ru-RU" b="1">
                <a:solidFill>
                  <a:srgbClr val="FFFFFF"/>
                </a:solidFill>
              </a:rPr>
              <a:t> для преподавателей</a:t>
            </a:r>
          </a:p>
        </p:txBody>
      </p:sp>
      <p:sp>
        <p:nvSpPr>
          <p:cNvPr id="12" name="Rectangle 15"/>
          <p:cNvSpPr>
            <a:spLocks noChangeArrowheads="1"/>
          </p:cNvSpPr>
          <p:nvPr/>
        </p:nvSpPr>
        <p:spPr bwMode="auto">
          <a:xfrm>
            <a:off x="4132264" y="6165850"/>
            <a:ext cx="4111625" cy="609600"/>
          </a:xfrm>
          <a:prstGeom prst="rect">
            <a:avLst/>
          </a:prstGeom>
          <a:noFill/>
          <a:ln w="9525">
            <a:noFill/>
            <a:miter lim="800000"/>
            <a:headEnd/>
            <a:tailEnd/>
          </a:ln>
          <a:effectLst/>
        </p:spPr>
        <p:txBody>
          <a:bodyPr/>
          <a:lstStyle/>
          <a:p>
            <a:pPr>
              <a:defRPr/>
            </a:pPr>
            <a:r>
              <a:rPr lang="en-US" b="1">
                <a:solidFill>
                  <a:srgbClr val="FFFFFF"/>
                </a:solidFill>
              </a:rPr>
              <a:t>Microsoft Visual Basic .NET</a:t>
            </a:r>
          </a:p>
        </p:txBody>
      </p:sp>
      <p:sp>
        <p:nvSpPr>
          <p:cNvPr id="90124" name="Rectangle 12"/>
          <p:cNvSpPr>
            <a:spLocks noGrp="1" noChangeArrowheads="1"/>
          </p:cNvSpPr>
          <p:nvPr>
            <p:ph type="ctrTitle"/>
          </p:nvPr>
        </p:nvSpPr>
        <p:spPr>
          <a:xfrm>
            <a:off x="3205164" y="1341438"/>
            <a:ext cx="5688012" cy="1152525"/>
          </a:xfrm>
        </p:spPr>
        <p:txBody>
          <a:bodyPr/>
          <a:lstStyle>
            <a:lvl1pPr>
              <a:defRPr sz="3600">
                <a:solidFill>
                  <a:srgbClr val="79C51E"/>
                </a:solidFill>
              </a:defRPr>
            </a:lvl1pPr>
          </a:lstStyle>
          <a:p>
            <a:r>
              <a:rPr lang="en-US"/>
              <a:t>Click to edit</a:t>
            </a:r>
            <a:br>
              <a:rPr lang="en-US"/>
            </a:br>
            <a:r>
              <a:rPr lang="en-US"/>
              <a:t>Master title style</a:t>
            </a:r>
          </a:p>
        </p:txBody>
      </p:sp>
      <p:sp>
        <p:nvSpPr>
          <p:cNvPr id="90125" name="Rectangle 13"/>
          <p:cNvSpPr>
            <a:spLocks noGrp="1" noChangeArrowheads="1"/>
          </p:cNvSpPr>
          <p:nvPr>
            <p:ph type="subTitle" idx="1"/>
          </p:nvPr>
        </p:nvSpPr>
        <p:spPr>
          <a:xfrm>
            <a:off x="3205164" y="2781300"/>
            <a:ext cx="5688012" cy="1943100"/>
          </a:xfrm>
        </p:spPr>
        <p:txBody>
          <a:bodyPr/>
          <a:lstStyle>
            <a:lvl1pPr marL="0" indent="0">
              <a:buFont typeface="Wingdings" pitchFamily="2" charset="2"/>
              <a:buNone/>
              <a:defRPr>
                <a:solidFill>
                  <a:srgbClr val="84A4A4"/>
                </a:solidFill>
              </a:defRPr>
            </a:lvl1pPr>
          </a:lstStyle>
          <a:p>
            <a:r>
              <a:rPr lang="en-US"/>
              <a:t>Click to edit Master subtitle style</a:t>
            </a:r>
          </a:p>
        </p:txBody>
      </p:sp>
      <p:sp>
        <p:nvSpPr>
          <p:cNvPr id="13" name="Rectangle 4"/>
          <p:cNvSpPr>
            <a:spLocks noGrp="1" noChangeArrowheads="1"/>
          </p:cNvSpPr>
          <p:nvPr>
            <p:ph type="dt" sz="half" idx="10"/>
          </p:nvPr>
        </p:nvSpPr>
        <p:spPr bwMode="auto">
          <a:xfrm>
            <a:off x="457200" y="6248400"/>
            <a:ext cx="2133600" cy="45720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l" fontAlgn="auto">
              <a:spcBef>
                <a:spcPts val="0"/>
              </a:spcBef>
              <a:spcAft>
                <a:spcPts val="0"/>
              </a:spcAft>
              <a:defRPr sz="1000" i="0">
                <a:latin typeface="+mn-lt"/>
              </a:defRPr>
            </a:lvl1pPr>
          </a:lstStyle>
          <a:p>
            <a:pPr>
              <a:defRPr/>
            </a:pPr>
            <a:endParaRPr lang="en-US">
              <a:solidFill>
                <a:srgbClr val="000000"/>
              </a:solidFill>
            </a:endParaRPr>
          </a:p>
        </p:txBody>
      </p:sp>
      <p:sp>
        <p:nvSpPr>
          <p:cNvPr id="14" name="Rectangle 5"/>
          <p:cNvSpPr>
            <a:spLocks noGrp="1" noChangeArrowheads="1"/>
          </p:cNvSpPr>
          <p:nvPr>
            <p:ph type="ftr" sz="quarter" idx="11"/>
          </p:nvPr>
        </p:nvSpPr>
        <p:spPr>
          <a:xfrm>
            <a:off x="3124200" y="6248400"/>
            <a:ext cx="2895600" cy="457200"/>
          </a:xfrm>
        </p:spPr>
        <p:txBody>
          <a:bodyPr/>
          <a:lstStyle>
            <a:lvl1pPr algn="ctr">
              <a:defRPr sz="1000" b="0">
                <a:solidFill>
                  <a:schemeClr val="tx1"/>
                </a:solidFill>
              </a:defRPr>
            </a:lvl1pPr>
          </a:lstStyle>
          <a:p>
            <a:pPr>
              <a:defRPr/>
            </a:pPr>
            <a:endParaRPr lang="en-US">
              <a:solidFill>
                <a:srgbClr val="000000"/>
              </a:solidFill>
            </a:endParaRPr>
          </a:p>
        </p:txBody>
      </p:sp>
      <p:sp>
        <p:nvSpPr>
          <p:cNvPr id="15" name="Rectangle 6"/>
          <p:cNvSpPr>
            <a:spLocks noGrp="1" noChangeArrowheads="1"/>
          </p:cNvSpPr>
          <p:nvPr>
            <p:ph type="sldNum" sz="quarter" idx="12"/>
          </p:nvPr>
        </p:nvSpPr>
        <p:spPr bwMode="auto">
          <a:xfrm>
            <a:off x="6553200" y="6248400"/>
            <a:ext cx="2133600" cy="45720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fontAlgn="auto">
              <a:spcBef>
                <a:spcPts val="0"/>
              </a:spcBef>
              <a:spcAft>
                <a:spcPts val="0"/>
              </a:spcAft>
              <a:defRPr sz="1000" i="0">
                <a:latin typeface="+mn-lt"/>
              </a:defRPr>
            </a:lvl1pPr>
          </a:lstStyle>
          <a:p>
            <a:pPr>
              <a:defRPr/>
            </a:pPr>
            <a:fld id="{11D81BB6-E4C3-4C95-A9CD-1AB384C56676}"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706103639"/>
      </p:ext>
    </p:extLst>
  </p:cSld>
  <p:clrMapOvr>
    <a:masterClrMapping/>
  </p:clrMapOvr>
  <p:transition spd="slow">
    <p:strips dir="ru"/>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Содержимое 2"/>
          <p:cNvSpPr>
            <a:spLocks noGrp="1"/>
          </p:cNvSpPr>
          <p:nvPr>
            <p:ph idx="1"/>
          </p:nvPr>
        </p:nvSpPr>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Rectangle 5"/>
          <p:cNvSpPr>
            <a:spLocks noGrp="1" noChangeArrowheads="1"/>
          </p:cNvSpPr>
          <p:nvPr>
            <p:ph type="ftr" sz="quarter" idx="10"/>
          </p:nvPr>
        </p:nvSpPr>
        <p:spPr>
          <a:ln/>
        </p:spPr>
        <p:txBody>
          <a:bodyPr/>
          <a:lstStyle>
            <a:lvl1pPr>
              <a:defRPr/>
            </a:lvl1pPr>
          </a:lstStyle>
          <a:p>
            <a:pPr>
              <a:defRPr/>
            </a:pPr>
            <a:r>
              <a:rPr lang="en-US">
                <a:solidFill>
                  <a:srgbClr val="FFFFFF"/>
                </a:solidFill>
              </a:rPr>
              <a:t>Microsoft Visual Basic .NET</a:t>
            </a:r>
          </a:p>
        </p:txBody>
      </p:sp>
    </p:spTree>
    <p:extLst>
      <p:ext uri="{BB962C8B-B14F-4D97-AF65-F5344CB8AC3E}">
        <p14:creationId xmlns:p14="http://schemas.microsoft.com/office/powerpoint/2010/main" val="227402719"/>
      </p:ext>
    </p:extLst>
  </p:cSld>
  <p:clrMapOvr>
    <a:masterClrMapping/>
  </p:clrMapOvr>
  <p:transition spd="slow">
    <p:strips dir="ru"/>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22313" y="4406902"/>
            <a:ext cx="7772400" cy="1362075"/>
          </a:xfrm>
        </p:spPr>
        <p:txBody>
          <a:bodyPr anchor="t"/>
          <a:lstStyle>
            <a:lvl1pPr algn="l">
              <a:defRPr sz="4000" b="1" cap="all"/>
            </a:lvl1pPr>
          </a:lstStyle>
          <a:p>
            <a:r>
              <a:rPr lang="ru-RU" smtClean="0"/>
              <a:t>Образец заголовка</a:t>
            </a:r>
            <a:endParaRPr lang="ru-RU"/>
          </a:p>
        </p:txBody>
      </p:sp>
      <p:sp>
        <p:nvSpPr>
          <p:cNvPr id="3" name="Текст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ru-RU" smtClean="0"/>
              <a:t>Образец текста</a:t>
            </a:r>
          </a:p>
        </p:txBody>
      </p:sp>
      <p:sp>
        <p:nvSpPr>
          <p:cNvPr id="4" name="Rectangle 5"/>
          <p:cNvSpPr>
            <a:spLocks noGrp="1" noChangeArrowheads="1"/>
          </p:cNvSpPr>
          <p:nvPr>
            <p:ph type="ftr" sz="quarter" idx="10"/>
          </p:nvPr>
        </p:nvSpPr>
        <p:spPr>
          <a:ln/>
        </p:spPr>
        <p:txBody>
          <a:bodyPr/>
          <a:lstStyle>
            <a:lvl1pPr>
              <a:defRPr/>
            </a:lvl1pPr>
          </a:lstStyle>
          <a:p>
            <a:pPr>
              <a:defRPr/>
            </a:pPr>
            <a:r>
              <a:rPr lang="en-US">
                <a:solidFill>
                  <a:srgbClr val="FFFFFF"/>
                </a:solidFill>
              </a:rPr>
              <a:t>Microsoft Visual Basic .NET</a:t>
            </a:r>
          </a:p>
        </p:txBody>
      </p:sp>
    </p:spTree>
    <p:extLst>
      <p:ext uri="{BB962C8B-B14F-4D97-AF65-F5344CB8AC3E}">
        <p14:creationId xmlns:p14="http://schemas.microsoft.com/office/powerpoint/2010/main" val="2911887776"/>
      </p:ext>
    </p:extLst>
  </p:cSld>
  <p:clrMapOvr>
    <a:masterClrMapping/>
  </p:clrMapOvr>
  <p:transition spd="slow">
    <p:strips dir="ru"/>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Содержимое 2"/>
          <p:cNvSpPr>
            <a:spLocks noGrp="1"/>
          </p:cNvSpPr>
          <p:nvPr>
            <p:ph sz="half" idx="1"/>
          </p:nvPr>
        </p:nvSpPr>
        <p:spPr>
          <a:xfrm>
            <a:off x="2051050" y="1600202"/>
            <a:ext cx="3205163"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Содержимое 3"/>
          <p:cNvSpPr>
            <a:spLocks noGrp="1"/>
          </p:cNvSpPr>
          <p:nvPr>
            <p:ph sz="half" idx="2"/>
          </p:nvPr>
        </p:nvSpPr>
        <p:spPr>
          <a:xfrm>
            <a:off x="5408614" y="1600202"/>
            <a:ext cx="3205162"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5" name="Rectangle 5"/>
          <p:cNvSpPr>
            <a:spLocks noGrp="1" noChangeArrowheads="1"/>
          </p:cNvSpPr>
          <p:nvPr>
            <p:ph type="ftr" sz="quarter" idx="10"/>
          </p:nvPr>
        </p:nvSpPr>
        <p:spPr>
          <a:ln/>
        </p:spPr>
        <p:txBody>
          <a:bodyPr/>
          <a:lstStyle>
            <a:lvl1pPr>
              <a:defRPr/>
            </a:lvl1pPr>
          </a:lstStyle>
          <a:p>
            <a:pPr>
              <a:defRPr/>
            </a:pPr>
            <a:r>
              <a:rPr lang="en-US">
                <a:solidFill>
                  <a:srgbClr val="FFFFFF"/>
                </a:solidFill>
              </a:rPr>
              <a:t>Microsoft Visual Basic .NET</a:t>
            </a:r>
          </a:p>
        </p:txBody>
      </p:sp>
    </p:spTree>
    <p:extLst>
      <p:ext uri="{BB962C8B-B14F-4D97-AF65-F5344CB8AC3E}">
        <p14:creationId xmlns:p14="http://schemas.microsoft.com/office/powerpoint/2010/main" val="2369470945"/>
      </p:ext>
    </p:extLst>
  </p:cSld>
  <p:clrMapOvr>
    <a:masterClrMapping/>
  </p:clrMapOvr>
  <p:transition spd="slow">
    <p:strips dir="ru"/>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1143000"/>
          </a:xfrm>
        </p:spPr>
        <p:txBody>
          <a:bodyPr/>
          <a:lstStyle>
            <a:lvl1pPr>
              <a:defRPr/>
            </a:lvl1pPr>
          </a:lstStyle>
          <a:p>
            <a:r>
              <a:rPr lang="ru-RU" smtClean="0"/>
              <a:t>Образец заголовка</a:t>
            </a:r>
            <a:endParaRPr lang="ru-RU"/>
          </a:p>
        </p:txBody>
      </p:sp>
      <p:sp>
        <p:nvSpPr>
          <p:cNvPr id="3" name="Текст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4" name="Содержимое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5" name="Текст 4"/>
          <p:cNvSpPr>
            <a:spLocks noGrp="1"/>
          </p:cNvSpPr>
          <p:nvPr>
            <p:ph type="body" sz="quarter" idx="3"/>
          </p:nvPr>
        </p:nvSpPr>
        <p:spPr>
          <a:xfrm>
            <a:off x="4645026"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6" name="Содержимое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7" name="Rectangle 5"/>
          <p:cNvSpPr>
            <a:spLocks noGrp="1" noChangeArrowheads="1"/>
          </p:cNvSpPr>
          <p:nvPr>
            <p:ph type="ftr" sz="quarter" idx="10"/>
          </p:nvPr>
        </p:nvSpPr>
        <p:spPr>
          <a:ln/>
        </p:spPr>
        <p:txBody>
          <a:bodyPr/>
          <a:lstStyle>
            <a:lvl1pPr>
              <a:defRPr/>
            </a:lvl1pPr>
          </a:lstStyle>
          <a:p>
            <a:pPr>
              <a:defRPr/>
            </a:pPr>
            <a:r>
              <a:rPr lang="en-US">
                <a:solidFill>
                  <a:srgbClr val="FFFFFF"/>
                </a:solidFill>
              </a:rPr>
              <a:t>Microsoft Visual Basic .NET</a:t>
            </a:r>
          </a:p>
        </p:txBody>
      </p:sp>
    </p:spTree>
    <p:extLst>
      <p:ext uri="{BB962C8B-B14F-4D97-AF65-F5344CB8AC3E}">
        <p14:creationId xmlns:p14="http://schemas.microsoft.com/office/powerpoint/2010/main" val="197583520"/>
      </p:ext>
    </p:extLst>
  </p:cSld>
  <p:clrMapOvr>
    <a:masterClrMapping/>
  </p:clrMapOvr>
  <p:transition spd="slow">
    <p:strips dir="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lvl1pPr>
              <a:defRPr/>
            </a:lvl1pPr>
          </a:lstStyle>
          <a:p>
            <a:r>
              <a:rPr lang="ru-RU" smtClean="0"/>
              <a:t>Образец заголовка</a:t>
            </a:r>
            <a:endParaRPr lang="ru-RU"/>
          </a:p>
        </p:txBody>
      </p:sp>
      <p:sp>
        <p:nvSpPr>
          <p:cNvPr id="3" name="Текст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4" name="Объект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5" name="Текст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6" name="Объект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7" name="Дата 6"/>
          <p:cNvSpPr>
            <a:spLocks noGrp="1"/>
          </p:cNvSpPr>
          <p:nvPr>
            <p:ph type="dt" sz="half" idx="10"/>
          </p:nvPr>
        </p:nvSpPr>
        <p:spPr/>
        <p:txBody>
          <a:bodyPr/>
          <a:lstStyle/>
          <a:p>
            <a:fld id="{D2E5E4D8-C820-4C2F-B81D-B0D78C51E60A}" type="datetimeFigureOut">
              <a:rPr lang="ru-RU" smtClean="0"/>
              <a:pPr/>
              <a:t>26.02.2013</a:t>
            </a:fld>
            <a:endParaRPr lang="ru-RU"/>
          </a:p>
        </p:txBody>
      </p:sp>
      <p:sp>
        <p:nvSpPr>
          <p:cNvPr id="8" name="Нижний колонтитул 7"/>
          <p:cNvSpPr>
            <a:spLocks noGrp="1"/>
          </p:cNvSpPr>
          <p:nvPr>
            <p:ph type="ftr" sz="quarter" idx="11"/>
          </p:nvPr>
        </p:nvSpPr>
        <p:spPr/>
        <p:txBody>
          <a:bodyPr/>
          <a:lstStyle/>
          <a:p>
            <a:endParaRPr lang="ru-RU"/>
          </a:p>
        </p:txBody>
      </p:sp>
      <p:sp>
        <p:nvSpPr>
          <p:cNvPr id="9" name="Номер слайда 8"/>
          <p:cNvSpPr>
            <a:spLocks noGrp="1"/>
          </p:cNvSpPr>
          <p:nvPr>
            <p:ph type="sldNum" sz="quarter" idx="12"/>
          </p:nvPr>
        </p:nvSpPr>
        <p:spPr/>
        <p:txBody>
          <a:bodyPr/>
          <a:lstStyle/>
          <a:p>
            <a:fld id="{8F87126F-7C23-4181-B08F-B9D76BBBCE23}" type="slidenum">
              <a:rPr lang="ru-RU" smtClean="0"/>
              <a:pPr/>
              <a:t>‹#›</a:t>
            </a:fld>
            <a:endParaRPr lang="ru-RU"/>
          </a:p>
        </p:txBody>
      </p:sp>
    </p:spTree>
    <p:extLst>
      <p:ext uri="{BB962C8B-B14F-4D97-AF65-F5344CB8AC3E}">
        <p14:creationId xmlns:p14="http://schemas.microsoft.com/office/powerpoint/2010/main" val="209195988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Rectangle 5"/>
          <p:cNvSpPr>
            <a:spLocks noGrp="1" noChangeArrowheads="1"/>
          </p:cNvSpPr>
          <p:nvPr>
            <p:ph type="ftr" sz="quarter" idx="10"/>
          </p:nvPr>
        </p:nvSpPr>
        <p:spPr>
          <a:ln/>
        </p:spPr>
        <p:txBody>
          <a:bodyPr/>
          <a:lstStyle>
            <a:lvl1pPr>
              <a:defRPr/>
            </a:lvl1pPr>
          </a:lstStyle>
          <a:p>
            <a:pPr>
              <a:defRPr/>
            </a:pPr>
            <a:r>
              <a:rPr lang="en-US">
                <a:solidFill>
                  <a:srgbClr val="FFFFFF"/>
                </a:solidFill>
              </a:rPr>
              <a:t>Microsoft Visual Basic .NET</a:t>
            </a:r>
          </a:p>
        </p:txBody>
      </p:sp>
    </p:spTree>
    <p:extLst>
      <p:ext uri="{BB962C8B-B14F-4D97-AF65-F5344CB8AC3E}">
        <p14:creationId xmlns:p14="http://schemas.microsoft.com/office/powerpoint/2010/main" val="1017116507"/>
      </p:ext>
    </p:extLst>
  </p:cSld>
  <p:clrMapOvr>
    <a:masterClrMapping/>
  </p:clrMapOvr>
  <p:transition spd="slow">
    <p:strips dir="ru"/>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Rectangle 5"/>
          <p:cNvSpPr>
            <a:spLocks noGrp="1" noChangeArrowheads="1"/>
          </p:cNvSpPr>
          <p:nvPr>
            <p:ph type="ftr" sz="quarter" idx="10"/>
          </p:nvPr>
        </p:nvSpPr>
        <p:spPr>
          <a:ln/>
        </p:spPr>
        <p:txBody>
          <a:bodyPr/>
          <a:lstStyle>
            <a:lvl1pPr>
              <a:defRPr/>
            </a:lvl1pPr>
          </a:lstStyle>
          <a:p>
            <a:pPr>
              <a:defRPr/>
            </a:pPr>
            <a:r>
              <a:rPr lang="en-US">
                <a:solidFill>
                  <a:srgbClr val="FFFFFF"/>
                </a:solidFill>
              </a:rPr>
              <a:t>Microsoft Visual Basic .NET</a:t>
            </a:r>
          </a:p>
        </p:txBody>
      </p:sp>
    </p:spTree>
    <p:extLst>
      <p:ext uri="{BB962C8B-B14F-4D97-AF65-F5344CB8AC3E}">
        <p14:creationId xmlns:p14="http://schemas.microsoft.com/office/powerpoint/2010/main" val="1449570186"/>
      </p:ext>
    </p:extLst>
  </p:cSld>
  <p:clrMapOvr>
    <a:masterClrMapping/>
  </p:clrMapOvr>
  <p:transition spd="slow">
    <p:strips dir="ru"/>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3050"/>
            <a:ext cx="3008313" cy="1162050"/>
          </a:xfrm>
        </p:spPr>
        <p:txBody>
          <a:bodyPr/>
          <a:lstStyle>
            <a:lvl1pPr algn="l">
              <a:defRPr sz="2000" b="1"/>
            </a:lvl1pPr>
          </a:lstStyle>
          <a:p>
            <a:r>
              <a:rPr lang="ru-RU" smtClean="0"/>
              <a:t>Образец заголовка</a:t>
            </a:r>
            <a:endParaRPr lang="ru-RU"/>
          </a:p>
        </p:txBody>
      </p:sp>
      <p:sp>
        <p:nvSpPr>
          <p:cNvPr id="3" name="Содержимое 2"/>
          <p:cNvSpPr>
            <a:spLocks noGrp="1"/>
          </p:cNvSpPr>
          <p:nvPr>
            <p:ph idx="1"/>
          </p:nvPr>
        </p:nvSpPr>
        <p:spPr>
          <a:xfrm>
            <a:off x="3575051" y="273052"/>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Текст 3"/>
          <p:cNvSpPr>
            <a:spLocks noGrp="1"/>
          </p:cNvSpPr>
          <p:nvPr>
            <p:ph type="body" sz="half" idx="2"/>
          </p:nvPr>
        </p:nvSpPr>
        <p:spPr>
          <a:xfrm>
            <a:off x="457200" y="1435102"/>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5" name="Rectangle 5"/>
          <p:cNvSpPr>
            <a:spLocks noGrp="1" noChangeArrowheads="1"/>
          </p:cNvSpPr>
          <p:nvPr>
            <p:ph type="ftr" sz="quarter" idx="10"/>
          </p:nvPr>
        </p:nvSpPr>
        <p:spPr>
          <a:ln/>
        </p:spPr>
        <p:txBody>
          <a:bodyPr/>
          <a:lstStyle>
            <a:lvl1pPr>
              <a:defRPr/>
            </a:lvl1pPr>
          </a:lstStyle>
          <a:p>
            <a:pPr>
              <a:defRPr/>
            </a:pPr>
            <a:r>
              <a:rPr lang="en-US">
                <a:solidFill>
                  <a:srgbClr val="FFFFFF"/>
                </a:solidFill>
              </a:rPr>
              <a:t>Microsoft Visual Basic .NET</a:t>
            </a:r>
          </a:p>
        </p:txBody>
      </p:sp>
    </p:spTree>
    <p:extLst>
      <p:ext uri="{BB962C8B-B14F-4D97-AF65-F5344CB8AC3E}">
        <p14:creationId xmlns:p14="http://schemas.microsoft.com/office/powerpoint/2010/main" val="1083502399"/>
      </p:ext>
    </p:extLst>
  </p:cSld>
  <p:clrMapOvr>
    <a:masterClrMapping/>
  </p:clrMapOvr>
  <p:transition spd="slow">
    <p:strips dir="ru"/>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792288" y="4800600"/>
            <a:ext cx="5486400" cy="566738"/>
          </a:xfrm>
        </p:spPr>
        <p:txBody>
          <a:bodyPr/>
          <a:lstStyle>
            <a:lvl1pPr algn="l">
              <a:defRPr sz="2000" b="1"/>
            </a:lvl1pPr>
          </a:lstStyle>
          <a:p>
            <a:r>
              <a:rPr lang="ru-RU" smtClean="0"/>
              <a:t>Образец заголовка</a:t>
            </a:r>
            <a:endParaRPr lang="ru-RU"/>
          </a:p>
        </p:txBody>
      </p:sp>
      <p:sp>
        <p:nvSpPr>
          <p:cNvPr id="3" name="Рисунок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ru-RU" noProof="0"/>
          </a:p>
        </p:txBody>
      </p:sp>
      <p:sp>
        <p:nvSpPr>
          <p:cNvPr id="4" name="Текст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5" name="Rectangle 5"/>
          <p:cNvSpPr>
            <a:spLocks noGrp="1" noChangeArrowheads="1"/>
          </p:cNvSpPr>
          <p:nvPr>
            <p:ph type="ftr" sz="quarter" idx="10"/>
          </p:nvPr>
        </p:nvSpPr>
        <p:spPr>
          <a:ln/>
        </p:spPr>
        <p:txBody>
          <a:bodyPr/>
          <a:lstStyle>
            <a:lvl1pPr>
              <a:defRPr/>
            </a:lvl1pPr>
          </a:lstStyle>
          <a:p>
            <a:pPr>
              <a:defRPr/>
            </a:pPr>
            <a:r>
              <a:rPr lang="en-US">
                <a:solidFill>
                  <a:srgbClr val="FFFFFF"/>
                </a:solidFill>
              </a:rPr>
              <a:t>Microsoft Visual Basic .NET</a:t>
            </a:r>
          </a:p>
        </p:txBody>
      </p:sp>
    </p:spTree>
    <p:extLst>
      <p:ext uri="{BB962C8B-B14F-4D97-AF65-F5344CB8AC3E}">
        <p14:creationId xmlns:p14="http://schemas.microsoft.com/office/powerpoint/2010/main" val="648938132"/>
      </p:ext>
    </p:extLst>
  </p:cSld>
  <p:clrMapOvr>
    <a:masterClrMapping/>
  </p:clrMapOvr>
  <p:transition spd="slow">
    <p:strips dir="ru"/>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Вертикальный текст 2"/>
          <p:cNvSpPr>
            <a:spLocks noGrp="1"/>
          </p:cNvSpPr>
          <p:nvPr>
            <p:ph type="body" orient="vert" idx="1"/>
          </p:nvPr>
        </p:nvSpPr>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Rectangle 5"/>
          <p:cNvSpPr>
            <a:spLocks noGrp="1" noChangeArrowheads="1"/>
          </p:cNvSpPr>
          <p:nvPr>
            <p:ph type="ftr" sz="quarter" idx="10"/>
          </p:nvPr>
        </p:nvSpPr>
        <p:spPr>
          <a:ln/>
        </p:spPr>
        <p:txBody>
          <a:bodyPr/>
          <a:lstStyle>
            <a:lvl1pPr>
              <a:defRPr/>
            </a:lvl1pPr>
          </a:lstStyle>
          <a:p>
            <a:pPr>
              <a:defRPr/>
            </a:pPr>
            <a:r>
              <a:rPr lang="en-US">
                <a:solidFill>
                  <a:srgbClr val="FFFFFF"/>
                </a:solidFill>
              </a:rPr>
              <a:t>Microsoft Visual Basic .NET</a:t>
            </a:r>
          </a:p>
        </p:txBody>
      </p:sp>
    </p:spTree>
    <p:extLst>
      <p:ext uri="{BB962C8B-B14F-4D97-AF65-F5344CB8AC3E}">
        <p14:creationId xmlns:p14="http://schemas.microsoft.com/office/powerpoint/2010/main" val="3613612547"/>
      </p:ext>
    </p:extLst>
  </p:cSld>
  <p:clrMapOvr>
    <a:masterClrMapping/>
  </p:clrMapOvr>
  <p:transition spd="slow">
    <p:strips dir="ru"/>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6969125" y="692152"/>
            <a:ext cx="1644650" cy="5438775"/>
          </a:xfrm>
        </p:spPr>
        <p:txBody>
          <a:bodyPr vert="eaVert"/>
          <a:lstStyle/>
          <a:p>
            <a:r>
              <a:rPr lang="ru-RU" smtClean="0"/>
              <a:t>Образец заголовка</a:t>
            </a:r>
            <a:endParaRPr lang="ru-RU"/>
          </a:p>
        </p:txBody>
      </p:sp>
      <p:sp>
        <p:nvSpPr>
          <p:cNvPr id="3" name="Вертикальный текст 2"/>
          <p:cNvSpPr>
            <a:spLocks noGrp="1"/>
          </p:cNvSpPr>
          <p:nvPr>
            <p:ph type="body" orient="vert" idx="1"/>
          </p:nvPr>
        </p:nvSpPr>
        <p:spPr>
          <a:xfrm>
            <a:off x="2032001" y="692152"/>
            <a:ext cx="4784725" cy="5438775"/>
          </a:xfrm>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Rectangle 5"/>
          <p:cNvSpPr>
            <a:spLocks noGrp="1" noChangeArrowheads="1"/>
          </p:cNvSpPr>
          <p:nvPr>
            <p:ph type="ftr" sz="quarter" idx="10"/>
          </p:nvPr>
        </p:nvSpPr>
        <p:spPr>
          <a:ln/>
        </p:spPr>
        <p:txBody>
          <a:bodyPr/>
          <a:lstStyle>
            <a:lvl1pPr>
              <a:defRPr/>
            </a:lvl1pPr>
          </a:lstStyle>
          <a:p>
            <a:pPr>
              <a:defRPr/>
            </a:pPr>
            <a:r>
              <a:rPr lang="en-US">
                <a:solidFill>
                  <a:srgbClr val="FFFFFF"/>
                </a:solidFill>
              </a:rPr>
              <a:t>Microsoft Visual Basic .NET</a:t>
            </a:r>
          </a:p>
        </p:txBody>
      </p:sp>
    </p:spTree>
    <p:extLst>
      <p:ext uri="{BB962C8B-B14F-4D97-AF65-F5344CB8AC3E}">
        <p14:creationId xmlns:p14="http://schemas.microsoft.com/office/powerpoint/2010/main" val="3621941264"/>
      </p:ext>
    </p:extLst>
  </p:cSld>
  <p:clrMapOvr>
    <a:masterClrMapping/>
  </p:clrMapOvr>
  <p:transition spd="slow">
    <p:strips dir="ru"/>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type="title" preserve="1">
  <p:cSld name="Титульный слайд">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2" cstate="print"/>
          <a:srcRect/>
          <a:stretch>
            <a:fillRect/>
          </a:stretch>
        </p:blipFill>
        <p:spPr bwMode="auto">
          <a:xfrm>
            <a:off x="1" y="0"/>
            <a:ext cx="9148763" cy="6858000"/>
          </a:xfrm>
          <a:prstGeom prst="rect">
            <a:avLst/>
          </a:prstGeom>
          <a:noFill/>
          <a:ln w="12700" cap="rnd">
            <a:noFill/>
            <a:prstDash val="sysDot"/>
            <a:miter lim="800000"/>
            <a:headEnd/>
            <a:tailEnd/>
          </a:ln>
        </p:spPr>
      </p:pic>
      <p:pic>
        <p:nvPicPr>
          <p:cNvPr id="5" name="Picture 3" descr="back_one"/>
          <p:cNvPicPr>
            <a:picLocks noChangeAspect="1" noChangeArrowheads="1"/>
          </p:cNvPicPr>
          <p:nvPr/>
        </p:nvPicPr>
        <p:blipFill>
          <a:blip r:embed="rId3" cstate="print"/>
          <a:srcRect/>
          <a:stretch>
            <a:fillRect/>
          </a:stretch>
        </p:blipFill>
        <p:spPr bwMode="auto">
          <a:xfrm>
            <a:off x="1" y="698500"/>
            <a:ext cx="2833688" cy="6159500"/>
          </a:xfrm>
          <a:prstGeom prst="rect">
            <a:avLst/>
          </a:prstGeom>
          <a:noFill/>
          <a:ln w="9525">
            <a:noFill/>
            <a:miter lim="800000"/>
            <a:headEnd/>
            <a:tailEnd/>
          </a:ln>
        </p:spPr>
      </p:pic>
      <p:pic>
        <p:nvPicPr>
          <p:cNvPr id="6" name="Picture 7" descr="top"/>
          <p:cNvPicPr>
            <a:picLocks noChangeAspect="1" noChangeArrowheads="1"/>
          </p:cNvPicPr>
          <p:nvPr/>
        </p:nvPicPr>
        <p:blipFill>
          <a:blip r:embed="rId4" cstate="print"/>
          <a:srcRect/>
          <a:stretch>
            <a:fillRect/>
          </a:stretch>
        </p:blipFill>
        <p:spPr bwMode="auto">
          <a:xfrm>
            <a:off x="-9525" y="0"/>
            <a:ext cx="8724900" cy="742950"/>
          </a:xfrm>
          <a:prstGeom prst="rect">
            <a:avLst/>
          </a:prstGeom>
          <a:noFill/>
          <a:ln w="9525">
            <a:noFill/>
            <a:miter lim="800000"/>
            <a:headEnd/>
            <a:tailEnd/>
          </a:ln>
        </p:spPr>
      </p:pic>
      <p:pic>
        <p:nvPicPr>
          <p:cNvPr id="7" name="Picture 8" descr="logo_ms"/>
          <p:cNvPicPr>
            <a:picLocks noChangeAspect="1" noChangeArrowheads="1"/>
          </p:cNvPicPr>
          <p:nvPr/>
        </p:nvPicPr>
        <p:blipFill>
          <a:blip r:embed="rId5" cstate="print"/>
          <a:srcRect/>
          <a:stretch>
            <a:fillRect/>
          </a:stretch>
        </p:blipFill>
        <p:spPr bwMode="auto">
          <a:xfrm>
            <a:off x="642939" y="319088"/>
            <a:ext cx="1533525" cy="247650"/>
          </a:xfrm>
          <a:prstGeom prst="rect">
            <a:avLst/>
          </a:prstGeom>
          <a:noFill/>
          <a:ln w="9525">
            <a:noFill/>
            <a:miter lim="800000"/>
            <a:headEnd/>
            <a:tailEnd/>
          </a:ln>
        </p:spPr>
      </p:pic>
      <p:pic>
        <p:nvPicPr>
          <p:cNvPr id="8" name="Picture 9" descr="bottom"/>
          <p:cNvPicPr>
            <a:picLocks noChangeAspect="1" noChangeArrowheads="1"/>
          </p:cNvPicPr>
          <p:nvPr/>
        </p:nvPicPr>
        <p:blipFill>
          <a:blip r:embed="rId6" cstate="print"/>
          <a:srcRect/>
          <a:stretch>
            <a:fillRect/>
          </a:stretch>
        </p:blipFill>
        <p:spPr bwMode="auto">
          <a:xfrm>
            <a:off x="419100" y="6115050"/>
            <a:ext cx="8724900" cy="742950"/>
          </a:xfrm>
          <a:prstGeom prst="rect">
            <a:avLst/>
          </a:prstGeom>
          <a:noFill/>
          <a:ln w="9525">
            <a:noFill/>
            <a:miter lim="800000"/>
            <a:headEnd/>
            <a:tailEnd/>
          </a:ln>
        </p:spPr>
      </p:pic>
      <p:pic>
        <p:nvPicPr>
          <p:cNvPr id="9" name="Picture 10" descr="logo_m"/>
          <p:cNvPicPr>
            <a:picLocks noChangeAspect="1" noChangeArrowheads="1"/>
          </p:cNvPicPr>
          <p:nvPr/>
        </p:nvPicPr>
        <p:blipFill>
          <a:blip r:embed="rId7" cstate="print"/>
          <a:srcRect/>
          <a:stretch>
            <a:fillRect/>
          </a:stretch>
        </p:blipFill>
        <p:spPr bwMode="auto">
          <a:xfrm>
            <a:off x="7951788" y="6076950"/>
            <a:ext cx="809625" cy="495300"/>
          </a:xfrm>
          <a:prstGeom prst="rect">
            <a:avLst/>
          </a:prstGeom>
          <a:noFill/>
          <a:ln w="9525">
            <a:noFill/>
            <a:miter lim="800000"/>
            <a:headEnd/>
            <a:tailEnd/>
          </a:ln>
        </p:spPr>
      </p:pic>
      <p:pic>
        <p:nvPicPr>
          <p:cNvPr id="10" name="Picture 11" descr="pic_logo"/>
          <p:cNvPicPr>
            <a:picLocks noChangeAspect="1" noChangeArrowheads="1"/>
          </p:cNvPicPr>
          <p:nvPr/>
        </p:nvPicPr>
        <p:blipFill>
          <a:blip r:embed="rId8" cstate="print"/>
          <a:srcRect/>
          <a:stretch>
            <a:fillRect/>
          </a:stretch>
        </p:blipFill>
        <p:spPr bwMode="auto">
          <a:xfrm>
            <a:off x="538164" y="1462090"/>
            <a:ext cx="2581275" cy="2105025"/>
          </a:xfrm>
          <a:prstGeom prst="rect">
            <a:avLst/>
          </a:prstGeom>
          <a:noFill/>
          <a:ln w="9525">
            <a:noFill/>
            <a:miter lim="800000"/>
            <a:headEnd/>
            <a:tailEnd/>
          </a:ln>
        </p:spPr>
      </p:pic>
      <p:sp>
        <p:nvSpPr>
          <p:cNvPr id="11" name="Text Box 14"/>
          <p:cNvSpPr txBox="1">
            <a:spLocks noChangeArrowheads="1"/>
          </p:cNvSpPr>
          <p:nvPr/>
        </p:nvSpPr>
        <p:spPr bwMode="auto">
          <a:xfrm>
            <a:off x="3209926" y="274638"/>
            <a:ext cx="5237331" cy="369332"/>
          </a:xfrm>
          <a:prstGeom prst="rect">
            <a:avLst/>
          </a:prstGeom>
          <a:noFill/>
          <a:ln w="12700" cap="rnd">
            <a:noFill/>
            <a:prstDash val="sysDot"/>
            <a:miter lim="800000"/>
            <a:headEnd/>
            <a:tailEnd/>
          </a:ln>
          <a:effectLst/>
        </p:spPr>
        <p:txBody>
          <a:bodyPr wrap="none">
            <a:spAutoFit/>
          </a:bodyPr>
          <a:lstStyle/>
          <a:p>
            <a:pPr>
              <a:defRPr/>
            </a:pPr>
            <a:r>
              <a:rPr lang="en-US" b="1">
                <a:solidFill>
                  <a:srgbClr val="FFFFFF"/>
                </a:solidFill>
              </a:rPr>
              <a:t>Visual Basic .NET</a:t>
            </a:r>
            <a:r>
              <a:rPr lang="ru-RU" b="1">
                <a:solidFill>
                  <a:srgbClr val="FFFFFF"/>
                </a:solidFill>
              </a:rPr>
              <a:t> для преподавателей</a:t>
            </a:r>
          </a:p>
        </p:txBody>
      </p:sp>
      <p:sp>
        <p:nvSpPr>
          <p:cNvPr id="12" name="Rectangle 15"/>
          <p:cNvSpPr>
            <a:spLocks noChangeArrowheads="1"/>
          </p:cNvSpPr>
          <p:nvPr/>
        </p:nvSpPr>
        <p:spPr bwMode="auto">
          <a:xfrm>
            <a:off x="4132264" y="6165850"/>
            <a:ext cx="4111625" cy="609600"/>
          </a:xfrm>
          <a:prstGeom prst="rect">
            <a:avLst/>
          </a:prstGeom>
          <a:noFill/>
          <a:ln w="9525">
            <a:noFill/>
            <a:miter lim="800000"/>
            <a:headEnd/>
            <a:tailEnd/>
          </a:ln>
          <a:effectLst/>
        </p:spPr>
        <p:txBody>
          <a:bodyPr/>
          <a:lstStyle/>
          <a:p>
            <a:pPr>
              <a:defRPr/>
            </a:pPr>
            <a:r>
              <a:rPr lang="en-US" b="1">
                <a:solidFill>
                  <a:srgbClr val="FFFFFF"/>
                </a:solidFill>
              </a:rPr>
              <a:t>Microsoft Visual Basic .NET</a:t>
            </a:r>
          </a:p>
        </p:txBody>
      </p:sp>
      <p:sp>
        <p:nvSpPr>
          <p:cNvPr id="90124" name="Rectangle 12"/>
          <p:cNvSpPr>
            <a:spLocks noGrp="1" noChangeArrowheads="1"/>
          </p:cNvSpPr>
          <p:nvPr>
            <p:ph type="ctrTitle"/>
          </p:nvPr>
        </p:nvSpPr>
        <p:spPr>
          <a:xfrm>
            <a:off x="3205164" y="1341438"/>
            <a:ext cx="5688012" cy="1152525"/>
          </a:xfrm>
        </p:spPr>
        <p:txBody>
          <a:bodyPr/>
          <a:lstStyle>
            <a:lvl1pPr>
              <a:defRPr sz="3600">
                <a:solidFill>
                  <a:srgbClr val="79C51E"/>
                </a:solidFill>
              </a:defRPr>
            </a:lvl1pPr>
          </a:lstStyle>
          <a:p>
            <a:r>
              <a:rPr lang="en-US"/>
              <a:t>Click to edit</a:t>
            </a:r>
            <a:br>
              <a:rPr lang="en-US"/>
            </a:br>
            <a:r>
              <a:rPr lang="en-US"/>
              <a:t>Master title style</a:t>
            </a:r>
          </a:p>
        </p:txBody>
      </p:sp>
      <p:sp>
        <p:nvSpPr>
          <p:cNvPr id="90125" name="Rectangle 13"/>
          <p:cNvSpPr>
            <a:spLocks noGrp="1" noChangeArrowheads="1"/>
          </p:cNvSpPr>
          <p:nvPr>
            <p:ph type="subTitle" idx="1"/>
          </p:nvPr>
        </p:nvSpPr>
        <p:spPr>
          <a:xfrm>
            <a:off x="3205164" y="2781300"/>
            <a:ext cx="5688012" cy="1943100"/>
          </a:xfrm>
        </p:spPr>
        <p:txBody>
          <a:bodyPr/>
          <a:lstStyle>
            <a:lvl1pPr marL="0" indent="0">
              <a:buFont typeface="Wingdings" pitchFamily="2" charset="2"/>
              <a:buNone/>
              <a:defRPr>
                <a:solidFill>
                  <a:srgbClr val="84A4A4"/>
                </a:solidFill>
              </a:defRPr>
            </a:lvl1pPr>
          </a:lstStyle>
          <a:p>
            <a:r>
              <a:rPr lang="en-US"/>
              <a:t>Click to edit Master subtitle style</a:t>
            </a:r>
          </a:p>
        </p:txBody>
      </p:sp>
      <p:sp>
        <p:nvSpPr>
          <p:cNvPr id="13" name="Rectangle 4"/>
          <p:cNvSpPr>
            <a:spLocks noGrp="1" noChangeArrowheads="1"/>
          </p:cNvSpPr>
          <p:nvPr>
            <p:ph type="dt" sz="half" idx="10"/>
          </p:nvPr>
        </p:nvSpPr>
        <p:spPr bwMode="auto">
          <a:xfrm>
            <a:off x="457200" y="6248400"/>
            <a:ext cx="2133600" cy="45720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l" fontAlgn="auto">
              <a:spcBef>
                <a:spcPts val="0"/>
              </a:spcBef>
              <a:spcAft>
                <a:spcPts val="0"/>
              </a:spcAft>
              <a:defRPr sz="1000" i="0">
                <a:latin typeface="+mn-lt"/>
              </a:defRPr>
            </a:lvl1pPr>
          </a:lstStyle>
          <a:p>
            <a:pPr>
              <a:defRPr/>
            </a:pPr>
            <a:endParaRPr lang="en-US">
              <a:solidFill>
                <a:srgbClr val="000000"/>
              </a:solidFill>
            </a:endParaRPr>
          </a:p>
        </p:txBody>
      </p:sp>
      <p:sp>
        <p:nvSpPr>
          <p:cNvPr id="14" name="Rectangle 5"/>
          <p:cNvSpPr>
            <a:spLocks noGrp="1" noChangeArrowheads="1"/>
          </p:cNvSpPr>
          <p:nvPr>
            <p:ph type="ftr" sz="quarter" idx="11"/>
          </p:nvPr>
        </p:nvSpPr>
        <p:spPr>
          <a:xfrm>
            <a:off x="3124200" y="6248400"/>
            <a:ext cx="2895600" cy="457200"/>
          </a:xfrm>
        </p:spPr>
        <p:txBody>
          <a:bodyPr/>
          <a:lstStyle>
            <a:lvl1pPr algn="ctr">
              <a:defRPr sz="1000" b="0">
                <a:solidFill>
                  <a:schemeClr val="tx1"/>
                </a:solidFill>
              </a:defRPr>
            </a:lvl1pPr>
          </a:lstStyle>
          <a:p>
            <a:pPr>
              <a:defRPr/>
            </a:pPr>
            <a:endParaRPr lang="en-US">
              <a:solidFill>
                <a:srgbClr val="000000"/>
              </a:solidFill>
            </a:endParaRPr>
          </a:p>
        </p:txBody>
      </p:sp>
      <p:sp>
        <p:nvSpPr>
          <p:cNvPr id="15" name="Rectangle 6"/>
          <p:cNvSpPr>
            <a:spLocks noGrp="1" noChangeArrowheads="1"/>
          </p:cNvSpPr>
          <p:nvPr>
            <p:ph type="sldNum" sz="quarter" idx="12"/>
          </p:nvPr>
        </p:nvSpPr>
        <p:spPr bwMode="auto">
          <a:xfrm>
            <a:off x="6553200" y="6248400"/>
            <a:ext cx="2133600" cy="45720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fontAlgn="auto">
              <a:spcBef>
                <a:spcPts val="0"/>
              </a:spcBef>
              <a:spcAft>
                <a:spcPts val="0"/>
              </a:spcAft>
              <a:defRPr sz="1000" i="0">
                <a:latin typeface="+mn-lt"/>
              </a:defRPr>
            </a:lvl1pPr>
          </a:lstStyle>
          <a:p>
            <a:pPr>
              <a:defRPr/>
            </a:pPr>
            <a:fld id="{11D81BB6-E4C3-4C95-A9CD-1AB384C56676}"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820592593"/>
      </p:ext>
    </p:extLst>
  </p:cSld>
  <p:clrMapOvr>
    <a:masterClrMapping/>
  </p:clrMapOvr>
  <p:transition spd="slow">
    <p:strips dir="ru"/>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Содержимое 2"/>
          <p:cNvSpPr>
            <a:spLocks noGrp="1"/>
          </p:cNvSpPr>
          <p:nvPr>
            <p:ph idx="1"/>
          </p:nvPr>
        </p:nvSpPr>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Rectangle 5"/>
          <p:cNvSpPr>
            <a:spLocks noGrp="1" noChangeArrowheads="1"/>
          </p:cNvSpPr>
          <p:nvPr>
            <p:ph type="ftr" sz="quarter" idx="10"/>
          </p:nvPr>
        </p:nvSpPr>
        <p:spPr>
          <a:ln/>
        </p:spPr>
        <p:txBody>
          <a:bodyPr/>
          <a:lstStyle>
            <a:lvl1pPr>
              <a:defRPr/>
            </a:lvl1pPr>
          </a:lstStyle>
          <a:p>
            <a:pPr>
              <a:defRPr/>
            </a:pPr>
            <a:r>
              <a:rPr lang="en-US">
                <a:solidFill>
                  <a:srgbClr val="FFFFFF"/>
                </a:solidFill>
              </a:rPr>
              <a:t>Microsoft Visual Basic .NET</a:t>
            </a:r>
          </a:p>
        </p:txBody>
      </p:sp>
    </p:spTree>
    <p:extLst>
      <p:ext uri="{BB962C8B-B14F-4D97-AF65-F5344CB8AC3E}">
        <p14:creationId xmlns:p14="http://schemas.microsoft.com/office/powerpoint/2010/main" val="2769801959"/>
      </p:ext>
    </p:extLst>
  </p:cSld>
  <p:clrMapOvr>
    <a:masterClrMapping/>
  </p:clrMapOvr>
  <p:transition spd="slow">
    <p:strips dir="ru"/>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22313" y="4406902"/>
            <a:ext cx="7772400" cy="1362075"/>
          </a:xfrm>
        </p:spPr>
        <p:txBody>
          <a:bodyPr anchor="t"/>
          <a:lstStyle>
            <a:lvl1pPr algn="l">
              <a:defRPr sz="4000" b="1" cap="all"/>
            </a:lvl1pPr>
          </a:lstStyle>
          <a:p>
            <a:r>
              <a:rPr lang="ru-RU" smtClean="0"/>
              <a:t>Образец заголовка</a:t>
            </a:r>
            <a:endParaRPr lang="ru-RU"/>
          </a:p>
        </p:txBody>
      </p:sp>
      <p:sp>
        <p:nvSpPr>
          <p:cNvPr id="3" name="Текст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ru-RU" smtClean="0"/>
              <a:t>Образец текста</a:t>
            </a:r>
          </a:p>
        </p:txBody>
      </p:sp>
      <p:sp>
        <p:nvSpPr>
          <p:cNvPr id="4" name="Rectangle 5"/>
          <p:cNvSpPr>
            <a:spLocks noGrp="1" noChangeArrowheads="1"/>
          </p:cNvSpPr>
          <p:nvPr>
            <p:ph type="ftr" sz="quarter" idx="10"/>
          </p:nvPr>
        </p:nvSpPr>
        <p:spPr>
          <a:ln/>
        </p:spPr>
        <p:txBody>
          <a:bodyPr/>
          <a:lstStyle>
            <a:lvl1pPr>
              <a:defRPr/>
            </a:lvl1pPr>
          </a:lstStyle>
          <a:p>
            <a:pPr>
              <a:defRPr/>
            </a:pPr>
            <a:r>
              <a:rPr lang="en-US">
                <a:solidFill>
                  <a:srgbClr val="FFFFFF"/>
                </a:solidFill>
              </a:rPr>
              <a:t>Microsoft Visual Basic .NET</a:t>
            </a:r>
          </a:p>
        </p:txBody>
      </p:sp>
    </p:spTree>
    <p:extLst>
      <p:ext uri="{BB962C8B-B14F-4D97-AF65-F5344CB8AC3E}">
        <p14:creationId xmlns:p14="http://schemas.microsoft.com/office/powerpoint/2010/main" val="2199186446"/>
      </p:ext>
    </p:extLst>
  </p:cSld>
  <p:clrMapOvr>
    <a:masterClrMapping/>
  </p:clrMapOvr>
  <p:transition spd="slow">
    <p:strips dir="ru"/>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Содержимое 2"/>
          <p:cNvSpPr>
            <a:spLocks noGrp="1"/>
          </p:cNvSpPr>
          <p:nvPr>
            <p:ph sz="half" idx="1"/>
          </p:nvPr>
        </p:nvSpPr>
        <p:spPr>
          <a:xfrm>
            <a:off x="2051050" y="1600202"/>
            <a:ext cx="3205163"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Содержимое 3"/>
          <p:cNvSpPr>
            <a:spLocks noGrp="1"/>
          </p:cNvSpPr>
          <p:nvPr>
            <p:ph sz="half" idx="2"/>
          </p:nvPr>
        </p:nvSpPr>
        <p:spPr>
          <a:xfrm>
            <a:off x="5408614" y="1600202"/>
            <a:ext cx="3205162"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5" name="Rectangle 5"/>
          <p:cNvSpPr>
            <a:spLocks noGrp="1" noChangeArrowheads="1"/>
          </p:cNvSpPr>
          <p:nvPr>
            <p:ph type="ftr" sz="quarter" idx="10"/>
          </p:nvPr>
        </p:nvSpPr>
        <p:spPr>
          <a:ln/>
        </p:spPr>
        <p:txBody>
          <a:bodyPr/>
          <a:lstStyle>
            <a:lvl1pPr>
              <a:defRPr/>
            </a:lvl1pPr>
          </a:lstStyle>
          <a:p>
            <a:pPr>
              <a:defRPr/>
            </a:pPr>
            <a:r>
              <a:rPr lang="en-US">
                <a:solidFill>
                  <a:srgbClr val="FFFFFF"/>
                </a:solidFill>
              </a:rPr>
              <a:t>Microsoft Visual Basic .NET</a:t>
            </a:r>
          </a:p>
        </p:txBody>
      </p:sp>
    </p:spTree>
    <p:extLst>
      <p:ext uri="{BB962C8B-B14F-4D97-AF65-F5344CB8AC3E}">
        <p14:creationId xmlns:p14="http://schemas.microsoft.com/office/powerpoint/2010/main" val="884949468"/>
      </p:ext>
    </p:extLst>
  </p:cSld>
  <p:clrMapOvr>
    <a:masterClrMapping/>
  </p:clrMapOvr>
  <p:transition spd="slow">
    <p:strips dir="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Дата 2"/>
          <p:cNvSpPr>
            <a:spLocks noGrp="1"/>
          </p:cNvSpPr>
          <p:nvPr>
            <p:ph type="dt" sz="half" idx="10"/>
          </p:nvPr>
        </p:nvSpPr>
        <p:spPr/>
        <p:txBody>
          <a:bodyPr/>
          <a:lstStyle/>
          <a:p>
            <a:fld id="{D2E5E4D8-C820-4C2F-B81D-B0D78C51E60A}" type="datetimeFigureOut">
              <a:rPr lang="ru-RU" smtClean="0"/>
              <a:pPr/>
              <a:t>26.02.2013</a:t>
            </a:fld>
            <a:endParaRPr lang="ru-RU"/>
          </a:p>
        </p:txBody>
      </p:sp>
      <p:sp>
        <p:nvSpPr>
          <p:cNvPr id="4" name="Нижний колонтитул 3"/>
          <p:cNvSpPr>
            <a:spLocks noGrp="1"/>
          </p:cNvSpPr>
          <p:nvPr>
            <p:ph type="ftr" sz="quarter" idx="11"/>
          </p:nvPr>
        </p:nvSpPr>
        <p:spPr/>
        <p:txBody>
          <a:bodyPr/>
          <a:lstStyle/>
          <a:p>
            <a:endParaRPr lang="ru-RU"/>
          </a:p>
        </p:txBody>
      </p:sp>
      <p:sp>
        <p:nvSpPr>
          <p:cNvPr id="5" name="Номер слайда 4"/>
          <p:cNvSpPr>
            <a:spLocks noGrp="1"/>
          </p:cNvSpPr>
          <p:nvPr>
            <p:ph type="sldNum" sz="quarter" idx="12"/>
          </p:nvPr>
        </p:nvSpPr>
        <p:spPr/>
        <p:txBody>
          <a:bodyPr/>
          <a:lstStyle/>
          <a:p>
            <a:fld id="{8F87126F-7C23-4181-B08F-B9D76BBBCE23}" type="slidenum">
              <a:rPr lang="ru-RU" smtClean="0"/>
              <a:pPr/>
              <a:t>‹#›</a:t>
            </a:fld>
            <a:endParaRPr lang="ru-RU"/>
          </a:p>
        </p:txBody>
      </p:sp>
    </p:spTree>
    <p:extLst>
      <p:ext uri="{BB962C8B-B14F-4D97-AF65-F5344CB8AC3E}">
        <p14:creationId xmlns:p14="http://schemas.microsoft.com/office/powerpoint/2010/main" val="3115386171"/>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1143000"/>
          </a:xfrm>
        </p:spPr>
        <p:txBody>
          <a:bodyPr/>
          <a:lstStyle>
            <a:lvl1pPr>
              <a:defRPr/>
            </a:lvl1pPr>
          </a:lstStyle>
          <a:p>
            <a:r>
              <a:rPr lang="ru-RU" smtClean="0"/>
              <a:t>Образец заголовка</a:t>
            </a:r>
            <a:endParaRPr lang="ru-RU"/>
          </a:p>
        </p:txBody>
      </p:sp>
      <p:sp>
        <p:nvSpPr>
          <p:cNvPr id="3" name="Текст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4" name="Содержимое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5" name="Текст 4"/>
          <p:cNvSpPr>
            <a:spLocks noGrp="1"/>
          </p:cNvSpPr>
          <p:nvPr>
            <p:ph type="body" sz="quarter" idx="3"/>
          </p:nvPr>
        </p:nvSpPr>
        <p:spPr>
          <a:xfrm>
            <a:off x="4645026"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6" name="Содержимое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7" name="Rectangle 5"/>
          <p:cNvSpPr>
            <a:spLocks noGrp="1" noChangeArrowheads="1"/>
          </p:cNvSpPr>
          <p:nvPr>
            <p:ph type="ftr" sz="quarter" idx="10"/>
          </p:nvPr>
        </p:nvSpPr>
        <p:spPr>
          <a:ln/>
        </p:spPr>
        <p:txBody>
          <a:bodyPr/>
          <a:lstStyle>
            <a:lvl1pPr>
              <a:defRPr/>
            </a:lvl1pPr>
          </a:lstStyle>
          <a:p>
            <a:pPr>
              <a:defRPr/>
            </a:pPr>
            <a:r>
              <a:rPr lang="en-US">
                <a:solidFill>
                  <a:srgbClr val="FFFFFF"/>
                </a:solidFill>
              </a:rPr>
              <a:t>Microsoft Visual Basic .NET</a:t>
            </a:r>
          </a:p>
        </p:txBody>
      </p:sp>
    </p:spTree>
    <p:extLst>
      <p:ext uri="{BB962C8B-B14F-4D97-AF65-F5344CB8AC3E}">
        <p14:creationId xmlns:p14="http://schemas.microsoft.com/office/powerpoint/2010/main" val="70950951"/>
      </p:ext>
    </p:extLst>
  </p:cSld>
  <p:clrMapOvr>
    <a:masterClrMapping/>
  </p:clrMapOvr>
  <p:transition spd="slow">
    <p:strips dir="ru"/>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Rectangle 5"/>
          <p:cNvSpPr>
            <a:spLocks noGrp="1" noChangeArrowheads="1"/>
          </p:cNvSpPr>
          <p:nvPr>
            <p:ph type="ftr" sz="quarter" idx="10"/>
          </p:nvPr>
        </p:nvSpPr>
        <p:spPr>
          <a:ln/>
        </p:spPr>
        <p:txBody>
          <a:bodyPr/>
          <a:lstStyle>
            <a:lvl1pPr>
              <a:defRPr/>
            </a:lvl1pPr>
          </a:lstStyle>
          <a:p>
            <a:pPr>
              <a:defRPr/>
            </a:pPr>
            <a:r>
              <a:rPr lang="en-US">
                <a:solidFill>
                  <a:srgbClr val="FFFFFF"/>
                </a:solidFill>
              </a:rPr>
              <a:t>Microsoft Visual Basic .NET</a:t>
            </a:r>
          </a:p>
        </p:txBody>
      </p:sp>
    </p:spTree>
    <p:extLst>
      <p:ext uri="{BB962C8B-B14F-4D97-AF65-F5344CB8AC3E}">
        <p14:creationId xmlns:p14="http://schemas.microsoft.com/office/powerpoint/2010/main" val="1152285956"/>
      </p:ext>
    </p:extLst>
  </p:cSld>
  <p:clrMapOvr>
    <a:masterClrMapping/>
  </p:clrMapOvr>
  <p:transition spd="slow">
    <p:strips dir="ru"/>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Rectangle 5"/>
          <p:cNvSpPr>
            <a:spLocks noGrp="1" noChangeArrowheads="1"/>
          </p:cNvSpPr>
          <p:nvPr>
            <p:ph type="ftr" sz="quarter" idx="10"/>
          </p:nvPr>
        </p:nvSpPr>
        <p:spPr>
          <a:ln/>
        </p:spPr>
        <p:txBody>
          <a:bodyPr/>
          <a:lstStyle>
            <a:lvl1pPr>
              <a:defRPr/>
            </a:lvl1pPr>
          </a:lstStyle>
          <a:p>
            <a:pPr>
              <a:defRPr/>
            </a:pPr>
            <a:r>
              <a:rPr lang="en-US">
                <a:solidFill>
                  <a:srgbClr val="FFFFFF"/>
                </a:solidFill>
              </a:rPr>
              <a:t>Microsoft Visual Basic .NET</a:t>
            </a:r>
          </a:p>
        </p:txBody>
      </p:sp>
    </p:spTree>
    <p:extLst>
      <p:ext uri="{BB962C8B-B14F-4D97-AF65-F5344CB8AC3E}">
        <p14:creationId xmlns:p14="http://schemas.microsoft.com/office/powerpoint/2010/main" val="1236764754"/>
      </p:ext>
    </p:extLst>
  </p:cSld>
  <p:clrMapOvr>
    <a:masterClrMapping/>
  </p:clrMapOvr>
  <p:transition spd="slow">
    <p:strips dir="ru"/>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3050"/>
            <a:ext cx="3008313" cy="1162050"/>
          </a:xfrm>
        </p:spPr>
        <p:txBody>
          <a:bodyPr/>
          <a:lstStyle>
            <a:lvl1pPr algn="l">
              <a:defRPr sz="2000" b="1"/>
            </a:lvl1pPr>
          </a:lstStyle>
          <a:p>
            <a:r>
              <a:rPr lang="ru-RU" smtClean="0"/>
              <a:t>Образец заголовка</a:t>
            </a:r>
            <a:endParaRPr lang="ru-RU"/>
          </a:p>
        </p:txBody>
      </p:sp>
      <p:sp>
        <p:nvSpPr>
          <p:cNvPr id="3" name="Содержимое 2"/>
          <p:cNvSpPr>
            <a:spLocks noGrp="1"/>
          </p:cNvSpPr>
          <p:nvPr>
            <p:ph idx="1"/>
          </p:nvPr>
        </p:nvSpPr>
        <p:spPr>
          <a:xfrm>
            <a:off x="3575051" y="273052"/>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Текст 3"/>
          <p:cNvSpPr>
            <a:spLocks noGrp="1"/>
          </p:cNvSpPr>
          <p:nvPr>
            <p:ph type="body" sz="half" idx="2"/>
          </p:nvPr>
        </p:nvSpPr>
        <p:spPr>
          <a:xfrm>
            <a:off x="457200" y="1435102"/>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5" name="Rectangle 5"/>
          <p:cNvSpPr>
            <a:spLocks noGrp="1" noChangeArrowheads="1"/>
          </p:cNvSpPr>
          <p:nvPr>
            <p:ph type="ftr" sz="quarter" idx="10"/>
          </p:nvPr>
        </p:nvSpPr>
        <p:spPr>
          <a:ln/>
        </p:spPr>
        <p:txBody>
          <a:bodyPr/>
          <a:lstStyle>
            <a:lvl1pPr>
              <a:defRPr/>
            </a:lvl1pPr>
          </a:lstStyle>
          <a:p>
            <a:pPr>
              <a:defRPr/>
            </a:pPr>
            <a:r>
              <a:rPr lang="en-US">
                <a:solidFill>
                  <a:srgbClr val="FFFFFF"/>
                </a:solidFill>
              </a:rPr>
              <a:t>Microsoft Visual Basic .NET</a:t>
            </a:r>
          </a:p>
        </p:txBody>
      </p:sp>
    </p:spTree>
    <p:extLst>
      <p:ext uri="{BB962C8B-B14F-4D97-AF65-F5344CB8AC3E}">
        <p14:creationId xmlns:p14="http://schemas.microsoft.com/office/powerpoint/2010/main" val="1824218294"/>
      </p:ext>
    </p:extLst>
  </p:cSld>
  <p:clrMapOvr>
    <a:masterClrMapping/>
  </p:clrMapOvr>
  <p:transition spd="slow">
    <p:strips dir="ru"/>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792288" y="4800600"/>
            <a:ext cx="5486400" cy="566738"/>
          </a:xfrm>
        </p:spPr>
        <p:txBody>
          <a:bodyPr/>
          <a:lstStyle>
            <a:lvl1pPr algn="l">
              <a:defRPr sz="2000" b="1"/>
            </a:lvl1pPr>
          </a:lstStyle>
          <a:p>
            <a:r>
              <a:rPr lang="ru-RU" smtClean="0"/>
              <a:t>Образец заголовка</a:t>
            </a:r>
            <a:endParaRPr lang="ru-RU"/>
          </a:p>
        </p:txBody>
      </p:sp>
      <p:sp>
        <p:nvSpPr>
          <p:cNvPr id="3" name="Рисунок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ru-RU" noProof="0"/>
          </a:p>
        </p:txBody>
      </p:sp>
      <p:sp>
        <p:nvSpPr>
          <p:cNvPr id="4" name="Текст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5" name="Rectangle 5"/>
          <p:cNvSpPr>
            <a:spLocks noGrp="1" noChangeArrowheads="1"/>
          </p:cNvSpPr>
          <p:nvPr>
            <p:ph type="ftr" sz="quarter" idx="10"/>
          </p:nvPr>
        </p:nvSpPr>
        <p:spPr>
          <a:ln/>
        </p:spPr>
        <p:txBody>
          <a:bodyPr/>
          <a:lstStyle>
            <a:lvl1pPr>
              <a:defRPr/>
            </a:lvl1pPr>
          </a:lstStyle>
          <a:p>
            <a:pPr>
              <a:defRPr/>
            </a:pPr>
            <a:r>
              <a:rPr lang="en-US">
                <a:solidFill>
                  <a:srgbClr val="FFFFFF"/>
                </a:solidFill>
              </a:rPr>
              <a:t>Microsoft Visual Basic .NET</a:t>
            </a:r>
          </a:p>
        </p:txBody>
      </p:sp>
    </p:spTree>
    <p:extLst>
      <p:ext uri="{BB962C8B-B14F-4D97-AF65-F5344CB8AC3E}">
        <p14:creationId xmlns:p14="http://schemas.microsoft.com/office/powerpoint/2010/main" val="4094152342"/>
      </p:ext>
    </p:extLst>
  </p:cSld>
  <p:clrMapOvr>
    <a:masterClrMapping/>
  </p:clrMapOvr>
  <p:transition spd="slow">
    <p:strips dir="ru"/>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Вертикальный текст 2"/>
          <p:cNvSpPr>
            <a:spLocks noGrp="1"/>
          </p:cNvSpPr>
          <p:nvPr>
            <p:ph type="body" orient="vert" idx="1"/>
          </p:nvPr>
        </p:nvSpPr>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Rectangle 5"/>
          <p:cNvSpPr>
            <a:spLocks noGrp="1" noChangeArrowheads="1"/>
          </p:cNvSpPr>
          <p:nvPr>
            <p:ph type="ftr" sz="quarter" idx="10"/>
          </p:nvPr>
        </p:nvSpPr>
        <p:spPr>
          <a:ln/>
        </p:spPr>
        <p:txBody>
          <a:bodyPr/>
          <a:lstStyle>
            <a:lvl1pPr>
              <a:defRPr/>
            </a:lvl1pPr>
          </a:lstStyle>
          <a:p>
            <a:pPr>
              <a:defRPr/>
            </a:pPr>
            <a:r>
              <a:rPr lang="en-US">
                <a:solidFill>
                  <a:srgbClr val="FFFFFF"/>
                </a:solidFill>
              </a:rPr>
              <a:t>Microsoft Visual Basic .NET</a:t>
            </a:r>
          </a:p>
        </p:txBody>
      </p:sp>
    </p:spTree>
    <p:extLst>
      <p:ext uri="{BB962C8B-B14F-4D97-AF65-F5344CB8AC3E}">
        <p14:creationId xmlns:p14="http://schemas.microsoft.com/office/powerpoint/2010/main" val="91875621"/>
      </p:ext>
    </p:extLst>
  </p:cSld>
  <p:clrMapOvr>
    <a:masterClrMapping/>
  </p:clrMapOvr>
  <p:transition spd="slow">
    <p:strips dir="ru"/>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6969125" y="692152"/>
            <a:ext cx="1644650" cy="5438775"/>
          </a:xfrm>
        </p:spPr>
        <p:txBody>
          <a:bodyPr vert="eaVert"/>
          <a:lstStyle/>
          <a:p>
            <a:r>
              <a:rPr lang="ru-RU" smtClean="0"/>
              <a:t>Образец заголовка</a:t>
            </a:r>
            <a:endParaRPr lang="ru-RU"/>
          </a:p>
        </p:txBody>
      </p:sp>
      <p:sp>
        <p:nvSpPr>
          <p:cNvPr id="3" name="Вертикальный текст 2"/>
          <p:cNvSpPr>
            <a:spLocks noGrp="1"/>
          </p:cNvSpPr>
          <p:nvPr>
            <p:ph type="body" orient="vert" idx="1"/>
          </p:nvPr>
        </p:nvSpPr>
        <p:spPr>
          <a:xfrm>
            <a:off x="2032001" y="692152"/>
            <a:ext cx="4784725" cy="5438775"/>
          </a:xfrm>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Rectangle 5"/>
          <p:cNvSpPr>
            <a:spLocks noGrp="1" noChangeArrowheads="1"/>
          </p:cNvSpPr>
          <p:nvPr>
            <p:ph type="ftr" sz="quarter" idx="10"/>
          </p:nvPr>
        </p:nvSpPr>
        <p:spPr>
          <a:ln/>
        </p:spPr>
        <p:txBody>
          <a:bodyPr/>
          <a:lstStyle>
            <a:lvl1pPr>
              <a:defRPr/>
            </a:lvl1pPr>
          </a:lstStyle>
          <a:p>
            <a:pPr>
              <a:defRPr/>
            </a:pPr>
            <a:r>
              <a:rPr lang="en-US">
                <a:solidFill>
                  <a:srgbClr val="FFFFFF"/>
                </a:solidFill>
              </a:rPr>
              <a:t>Microsoft Visual Basic .NET</a:t>
            </a:r>
          </a:p>
        </p:txBody>
      </p:sp>
    </p:spTree>
    <p:extLst>
      <p:ext uri="{BB962C8B-B14F-4D97-AF65-F5344CB8AC3E}">
        <p14:creationId xmlns:p14="http://schemas.microsoft.com/office/powerpoint/2010/main" val="3484833493"/>
      </p:ext>
    </p:extLst>
  </p:cSld>
  <p:clrMapOvr>
    <a:masterClrMapping/>
  </p:clrMapOvr>
  <p:transition spd="slow">
    <p:strips dir="ru"/>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type="title" preserve="1">
  <p:cSld name="Титульный слайд">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2" cstate="print"/>
          <a:srcRect/>
          <a:stretch>
            <a:fillRect/>
          </a:stretch>
        </p:blipFill>
        <p:spPr bwMode="auto">
          <a:xfrm>
            <a:off x="1" y="0"/>
            <a:ext cx="9148763" cy="6858000"/>
          </a:xfrm>
          <a:prstGeom prst="rect">
            <a:avLst/>
          </a:prstGeom>
          <a:noFill/>
          <a:ln w="12700" cap="rnd">
            <a:noFill/>
            <a:prstDash val="sysDot"/>
            <a:miter lim="800000"/>
            <a:headEnd/>
            <a:tailEnd/>
          </a:ln>
        </p:spPr>
      </p:pic>
      <p:pic>
        <p:nvPicPr>
          <p:cNvPr id="5" name="Picture 3" descr="back_one"/>
          <p:cNvPicPr>
            <a:picLocks noChangeAspect="1" noChangeArrowheads="1"/>
          </p:cNvPicPr>
          <p:nvPr/>
        </p:nvPicPr>
        <p:blipFill>
          <a:blip r:embed="rId3" cstate="print"/>
          <a:srcRect/>
          <a:stretch>
            <a:fillRect/>
          </a:stretch>
        </p:blipFill>
        <p:spPr bwMode="auto">
          <a:xfrm>
            <a:off x="1" y="698500"/>
            <a:ext cx="2833688" cy="6159500"/>
          </a:xfrm>
          <a:prstGeom prst="rect">
            <a:avLst/>
          </a:prstGeom>
          <a:noFill/>
          <a:ln w="9525">
            <a:noFill/>
            <a:miter lim="800000"/>
            <a:headEnd/>
            <a:tailEnd/>
          </a:ln>
        </p:spPr>
      </p:pic>
      <p:pic>
        <p:nvPicPr>
          <p:cNvPr id="6" name="Picture 7" descr="top"/>
          <p:cNvPicPr>
            <a:picLocks noChangeAspect="1" noChangeArrowheads="1"/>
          </p:cNvPicPr>
          <p:nvPr/>
        </p:nvPicPr>
        <p:blipFill>
          <a:blip r:embed="rId4" cstate="print"/>
          <a:srcRect/>
          <a:stretch>
            <a:fillRect/>
          </a:stretch>
        </p:blipFill>
        <p:spPr bwMode="auto">
          <a:xfrm>
            <a:off x="-9525" y="0"/>
            <a:ext cx="8724900" cy="742950"/>
          </a:xfrm>
          <a:prstGeom prst="rect">
            <a:avLst/>
          </a:prstGeom>
          <a:noFill/>
          <a:ln w="9525">
            <a:noFill/>
            <a:miter lim="800000"/>
            <a:headEnd/>
            <a:tailEnd/>
          </a:ln>
        </p:spPr>
      </p:pic>
      <p:pic>
        <p:nvPicPr>
          <p:cNvPr id="7" name="Picture 8" descr="logo_ms"/>
          <p:cNvPicPr>
            <a:picLocks noChangeAspect="1" noChangeArrowheads="1"/>
          </p:cNvPicPr>
          <p:nvPr/>
        </p:nvPicPr>
        <p:blipFill>
          <a:blip r:embed="rId5" cstate="print"/>
          <a:srcRect/>
          <a:stretch>
            <a:fillRect/>
          </a:stretch>
        </p:blipFill>
        <p:spPr bwMode="auto">
          <a:xfrm>
            <a:off x="642939" y="319088"/>
            <a:ext cx="1533525" cy="247650"/>
          </a:xfrm>
          <a:prstGeom prst="rect">
            <a:avLst/>
          </a:prstGeom>
          <a:noFill/>
          <a:ln w="9525">
            <a:noFill/>
            <a:miter lim="800000"/>
            <a:headEnd/>
            <a:tailEnd/>
          </a:ln>
        </p:spPr>
      </p:pic>
      <p:pic>
        <p:nvPicPr>
          <p:cNvPr id="8" name="Picture 9" descr="bottom"/>
          <p:cNvPicPr>
            <a:picLocks noChangeAspect="1" noChangeArrowheads="1"/>
          </p:cNvPicPr>
          <p:nvPr/>
        </p:nvPicPr>
        <p:blipFill>
          <a:blip r:embed="rId6" cstate="print"/>
          <a:srcRect/>
          <a:stretch>
            <a:fillRect/>
          </a:stretch>
        </p:blipFill>
        <p:spPr bwMode="auto">
          <a:xfrm>
            <a:off x="419100" y="6115050"/>
            <a:ext cx="8724900" cy="742950"/>
          </a:xfrm>
          <a:prstGeom prst="rect">
            <a:avLst/>
          </a:prstGeom>
          <a:noFill/>
          <a:ln w="9525">
            <a:noFill/>
            <a:miter lim="800000"/>
            <a:headEnd/>
            <a:tailEnd/>
          </a:ln>
        </p:spPr>
      </p:pic>
      <p:pic>
        <p:nvPicPr>
          <p:cNvPr id="9" name="Picture 10" descr="logo_m"/>
          <p:cNvPicPr>
            <a:picLocks noChangeAspect="1" noChangeArrowheads="1"/>
          </p:cNvPicPr>
          <p:nvPr/>
        </p:nvPicPr>
        <p:blipFill>
          <a:blip r:embed="rId7" cstate="print"/>
          <a:srcRect/>
          <a:stretch>
            <a:fillRect/>
          </a:stretch>
        </p:blipFill>
        <p:spPr bwMode="auto">
          <a:xfrm>
            <a:off x="7951788" y="6076950"/>
            <a:ext cx="809625" cy="495300"/>
          </a:xfrm>
          <a:prstGeom prst="rect">
            <a:avLst/>
          </a:prstGeom>
          <a:noFill/>
          <a:ln w="9525">
            <a:noFill/>
            <a:miter lim="800000"/>
            <a:headEnd/>
            <a:tailEnd/>
          </a:ln>
        </p:spPr>
      </p:pic>
      <p:pic>
        <p:nvPicPr>
          <p:cNvPr id="10" name="Picture 11" descr="pic_logo"/>
          <p:cNvPicPr>
            <a:picLocks noChangeAspect="1" noChangeArrowheads="1"/>
          </p:cNvPicPr>
          <p:nvPr/>
        </p:nvPicPr>
        <p:blipFill>
          <a:blip r:embed="rId8" cstate="print"/>
          <a:srcRect/>
          <a:stretch>
            <a:fillRect/>
          </a:stretch>
        </p:blipFill>
        <p:spPr bwMode="auto">
          <a:xfrm>
            <a:off x="538164" y="1462090"/>
            <a:ext cx="2581275" cy="2105025"/>
          </a:xfrm>
          <a:prstGeom prst="rect">
            <a:avLst/>
          </a:prstGeom>
          <a:noFill/>
          <a:ln w="9525">
            <a:noFill/>
            <a:miter lim="800000"/>
            <a:headEnd/>
            <a:tailEnd/>
          </a:ln>
        </p:spPr>
      </p:pic>
      <p:sp>
        <p:nvSpPr>
          <p:cNvPr id="11" name="Text Box 14"/>
          <p:cNvSpPr txBox="1">
            <a:spLocks noChangeArrowheads="1"/>
          </p:cNvSpPr>
          <p:nvPr/>
        </p:nvSpPr>
        <p:spPr bwMode="auto">
          <a:xfrm>
            <a:off x="3209926" y="274638"/>
            <a:ext cx="5237331" cy="369332"/>
          </a:xfrm>
          <a:prstGeom prst="rect">
            <a:avLst/>
          </a:prstGeom>
          <a:noFill/>
          <a:ln w="12700" cap="rnd">
            <a:noFill/>
            <a:prstDash val="sysDot"/>
            <a:miter lim="800000"/>
            <a:headEnd/>
            <a:tailEnd/>
          </a:ln>
          <a:effectLst/>
        </p:spPr>
        <p:txBody>
          <a:bodyPr wrap="none">
            <a:spAutoFit/>
          </a:bodyPr>
          <a:lstStyle/>
          <a:p>
            <a:pPr>
              <a:defRPr/>
            </a:pPr>
            <a:r>
              <a:rPr lang="en-US" b="1">
                <a:solidFill>
                  <a:srgbClr val="FFFFFF"/>
                </a:solidFill>
              </a:rPr>
              <a:t>Visual Basic .NET</a:t>
            </a:r>
            <a:r>
              <a:rPr lang="ru-RU" b="1">
                <a:solidFill>
                  <a:srgbClr val="FFFFFF"/>
                </a:solidFill>
              </a:rPr>
              <a:t> для преподавателей</a:t>
            </a:r>
          </a:p>
        </p:txBody>
      </p:sp>
      <p:sp>
        <p:nvSpPr>
          <p:cNvPr id="12" name="Rectangle 15"/>
          <p:cNvSpPr>
            <a:spLocks noChangeArrowheads="1"/>
          </p:cNvSpPr>
          <p:nvPr/>
        </p:nvSpPr>
        <p:spPr bwMode="auto">
          <a:xfrm>
            <a:off x="4132264" y="6165850"/>
            <a:ext cx="4111625" cy="609600"/>
          </a:xfrm>
          <a:prstGeom prst="rect">
            <a:avLst/>
          </a:prstGeom>
          <a:noFill/>
          <a:ln w="9525">
            <a:noFill/>
            <a:miter lim="800000"/>
            <a:headEnd/>
            <a:tailEnd/>
          </a:ln>
          <a:effectLst/>
        </p:spPr>
        <p:txBody>
          <a:bodyPr/>
          <a:lstStyle/>
          <a:p>
            <a:pPr>
              <a:defRPr/>
            </a:pPr>
            <a:r>
              <a:rPr lang="en-US" b="1">
                <a:solidFill>
                  <a:srgbClr val="FFFFFF"/>
                </a:solidFill>
              </a:rPr>
              <a:t>Microsoft Visual Basic .NET</a:t>
            </a:r>
          </a:p>
        </p:txBody>
      </p:sp>
      <p:sp>
        <p:nvSpPr>
          <p:cNvPr id="90124" name="Rectangle 12"/>
          <p:cNvSpPr>
            <a:spLocks noGrp="1" noChangeArrowheads="1"/>
          </p:cNvSpPr>
          <p:nvPr>
            <p:ph type="ctrTitle"/>
          </p:nvPr>
        </p:nvSpPr>
        <p:spPr>
          <a:xfrm>
            <a:off x="3205164" y="1341438"/>
            <a:ext cx="5688012" cy="1152525"/>
          </a:xfrm>
        </p:spPr>
        <p:txBody>
          <a:bodyPr/>
          <a:lstStyle>
            <a:lvl1pPr>
              <a:defRPr sz="3600">
                <a:solidFill>
                  <a:srgbClr val="79C51E"/>
                </a:solidFill>
              </a:defRPr>
            </a:lvl1pPr>
          </a:lstStyle>
          <a:p>
            <a:r>
              <a:rPr lang="en-US"/>
              <a:t>Click to edit</a:t>
            </a:r>
            <a:br>
              <a:rPr lang="en-US"/>
            </a:br>
            <a:r>
              <a:rPr lang="en-US"/>
              <a:t>Master title style</a:t>
            </a:r>
          </a:p>
        </p:txBody>
      </p:sp>
      <p:sp>
        <p:nvSpPr>
          <p:cNvPr id="90125" name="Rectangle 13"/>
          <p:cNvSpPr>
            <a:spLocks noGrp="1" noChangeArrowheads="1"/>
          </p:cNvSpPr>
          <p:nvPr>
            <p:ph type="subTitle" idx="1"/>
          </p:nvPr>
        </p:nvSpPr>
        <p:spPr>
          <a:xfrm>
            <a:off x="3205164" y="2781300"/>
            <a:ext cx="5688012" cy="1943100"/>
          </a:xfrm>
        </p:spPr>
        <p:txBody>
          <a:bodyPr/>
          <a:lstStyle>
            <a:lvl1pPr marL="0" indent="0">
              <a:buFont typeface="Wingdings" pitchFamily="2" charset="2"/>
              <a:buNone/>
              <a:defRPr>
                <a:solidFill>
                  <a:srgbClr val="84A4A4"/>
                </a:solidFill>
              </a:defRPr>
            </a:lvl1pPr>
          </a:lstStyle>
          <a:p>
            <a:r>
              <a:rPr lang="en-US"/>
              <a:t>Click to edit Master subtitle style</a:t>
            </a:r>
          </a:p>
        </p:txBody>
      </p:sp>
      <p:sp>
        <p:nvSpPr>
          <p:cNvPr id="13" name="Rectangle 4"/>
          <p:cNvSpPr>
            <a:spLocks noGrp="1" noChangeArrowheads="1"/>
          </p:cNvSpPr>
          <p:nvPr>
            <p:ph type="dt" sz="half" idx="10"/>
          </p:nvPr>
        </p:nvSpPr>
        <p:spPr bwMode="auto">
          <a:xfrm>
            <a:off x="457200" y="6248400"/>
            <a:ext cx="2133600" cy="45720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l" fontAlgn="auto">
              <a:spcBef>
                <a:spcPts val="0"/>
              </a:spcBef>
              <a:spcAft>
                <a:spcPts val="0"/>
              </a:spcAft>
              <a:defRPr sz="1000" i="0">
                <a:latin typeface="+mn-lt"/>
              </a:defRPr>
            </a:lvl1pPr>
          </a:lstStyle>
          <a:p>
            <a:pPr>
              <a:defRPr/>
            </a:pPr>
            <a:endParaRPr lang="en-US">
              <a:solidFill>
                <a:srgbClr val="000000"/>
              </a:solidFill>
            </a:endParaRPr>
          </a:p>
        </p:txBody>
      </p:sp>
      <p:sp>
        <p:nvSpPr>
          <p:cNvPr id="14" name="Rectangle 5"/>
          <p:cNvSpPr>
            <a:spLocks noGrp="1" noChangeArrowheads="1"/>
          </p:cNvSpPr>
          <p:nvPr>
            <p:ph type="ftr" sz="quarter" idx="11"/>
          </p:nvPr>
        </p:nvSpPr>
        <p:spPr>
          <a:xfrm>
            <a:off x="3124200" y="6248400"/>
            <a:ext cx="2895600" cy="457200"/>
          </a:xfrm>
        </p:spPr>
        <p:txBody>
          <a:bodyPr/>
          <a:lstStyle>
            <a:lvl1pPr algn="ctr">
              <a:defRPr sz="1000" b="0">
                <a:solidFill>
                  <a:schemeClr val="tx1"/>
                </a:solidFill>
              </a:defRPr>
            </a:lvl1pPr>
          </a:lstStyle>
          <a:p>
            <a:pPr>
              <a:defRPr/>
            </a:pPr>
            <a:endParaRPr lang="en-US">
              <a:solidFill>
                <a:srgbClr val="000000"/>
              </a:solidFill>
            </a:endParaRPr>
          </a:p>
        </p:txBody>
      </p:sp>
      <p:sp>
        <p:nvSpPr>
          <p:cNvPr id="15" name="Rectangle 6"/>
          <p:cNvSpPr>
            <a:spLocks noGrp="1" noChangeArrowheads="1"/>
          </p:cNvSpPr>
          <p:nvPr>
            <p:ph type="sldNum" sz="quarter" idx="12"/>
          </p:nvPr>
        </p:nvSpPr>
        <p:spPr bwMode="auto">
          <a:xfrm>
            <a:off x="6553200" y="6248400"/>
            <a:ext cx="2133600" cy="45720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fontAlgn="auto">
              <a:spcBef>
                <a:spcPts val="0"/>
              </a:spcBef>
              <a:spcAft>
                <a:spcPts val="0"/>
              </a:spcAft>
              <a:defRPr sz="1000" i="0">
                <a:latin typeface="+mn-lt"/>
              </a:defRPr>
            </a:lvl1pPr>
          </a:lstStyle>
          <a:p>
            <a:pPr>
              <a:defRPr/>
            </a:pPr>
            <a:fld id="{11D81BB6-E4C3-4C95-A9CD-1AB384C56676}"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875282593"/>
      </p:ext>
    </p:extLst>
  </p:cSld>
  <p:clrMapOvr>
    <a:masterClrMapping/>
  </p:clrMapOvr>
  <p:transition spd="slow">
    <p:strips dir="ru"/>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Содержимое 2"/>
          <p:cNvSpPr>
            <a:spLocks noGrp="1"/>
          </p:cNvSpPr>
          <p:nvPr>
            <p:ph idx="1"/>
          </p:nvPr>
        </p:nvSpPr>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Rectangle 5"/>
          <p:cNvSpPr>
            <a:spLocks noGrp="1" noChangeArrowheads="1"/>
          </p:cNvSpPr>
          <p:nvPr>
            <p:ph type="ftr" sz="quarter" idx="10"/>
          </p:nvPr>
        </p:nvSpPr>
        <p:spPr>
          <a:ln/>
        </p:spPr>
        <p:txBody>
          <a:bodyPr/>
          <a:lstStyle>
            <a:lvl1pPr>
              <a:defRPr/>
            </a:lvl1pPr>
          </a:lstStyle>
          <a:p>
            <a:pPr>
              <a:defRPr/>
            </a:pPr>
            <a:r>
              <a:rPr lang="en-US">
                <a:solidFill>
                  <a:srgbClr val="FFFFFF"/>
                </a:solidFill>
              </a:rPr>
              <a:t>Microsoft Visual Basic .NET</a:t>
            </a:r>
          </a:p>
        </p:txBody>
      </p:sp>
    </p:spTree>
    <p:extLst>
      <p:ext uri="{BB962C8B-B14F-4D97-AF65-F5344CB8AC3E}">
        <p14:creationId xmlns:p14="http://schemas.microsoft.com/office/powerpoint/2010/main" val="3509374481"/>
      </p:ext>
    </p:extLst>
  </p:cSld>
  <p:clrMapOvr>
    <a:masterClrMapping/>
  </p:clrMapOvr>
  <p:transition spd="slow">
    <p:strips dir="ru"/>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22313" y="4406902"/>
            <a:ext cx="7772400" cy="1362075"/>
          </a:xfrm>
        </p:spPr>
        <p:txBody>
          <a:bodyPr anchor="t"/>
          <a:lstStyle>
            <a:lvl1pPr algn="l">
              <a:defRPr sz="4000" b="1" cap="all"/>
            </a:lvl1pPr>
          </a:lstStyle>
          <a:p>
            <a:r>
              <a:rPr lang="ru-RU" smtClean="0"/>
              <a:t>Образец заголовка</a:t>
            </a:r>
            <a:endParaRPr lang="ru-RU"/>
          </a:p>
        </p:txBody>
      </p:sp>
      <p:sp>
        <p:nvSpPr>
          <p:cNvPr id="3" name="Текст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ru-RU" smtClean="0"/>
              <a:t>Образец текста</a:t>
            </a:r>
          </a:p>
        </p:txBody>
      </p:sp>
      <p:sp>
        <p:nvSpPr>
          <p:cNvPr id="4" name="Rectangle 5"/>
          <p:cNvSpPr>
            <a:spLocks noGrp="1" noChangeArrowheads="1"/>
          </p:cNvSpPr>
          <p:nvPr>
            <p:ph type="ftr" sz="quarter" idx="10"/>
          </p:nvPr>
        </p:nvSpPr>
        <p:spPr>
          <a:ln/>
        </p:spPr>
        <p:txBody>
          <a:bodyPr/>
          <a:lstStyle>
            <a:lvl1pPr>
              <a:defRPr/>
            </a:lvl1pPr>
          </a:lstStyle>
          <a:p>
            <a:pPr>
              <a:defRPr/>
            </a:pPr>
            <a:r>
              <a:rPr lang="en-US">
                <a:solidFill>
                  <a:srgbClr val="FFFFFF"/>
                </a:solidFill>
              </a:rPr>
              <a:t>Microsoft Visual Basic .NET</a:t>
            </a:r>
          </a:p>
        </p:txBody>
      </p:sp>
    </p:spTree>
    <p:extLst>
      <p:ext uri="{BB962C8B-B14F-4D97-AF65-F5344CB8AC3E}">
        <p14:creationId xmlns:p14="http://schemas.microsoft.com/office/powerpoint/2010/main" val="4231411603"/>
      </p:ext>
    </p:extLst>
  </p:cSld>
  <p:clrMapOvr>
    <a:masterClrMapping/>
  </p:clrMapOvr>
  <p:transition spd="slow">
    <p:strips dir="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p:cNvSpPr>
            <a:spLocks noGrp="1"/>
          </p:cNvSpPr>
          <p:nvPr>
            <p:ph type="dt" sz="half" idx="10"/>
          </p:nvPr>
        </p:nvSpPr>
        <p:spPr/>
        <p:txBody>
          <a:bodyPr/>
          <a:lstStyle/>
          <a:p>
            <a:fld id="{D2E5E4D8-C820-4C2F-B81D-B0D78C51E60A}" type="datetimeFigureOut">
              <a:rPr lang="ru-RU" smtClean="0"/>
              <a:pPr/>
              <a:t>26.02.2013</a:t>
            </a:fld>
            <a:endParaRPr lang="ru-RU"/>
          </a:p>
        </p:txBody>
      </p:sp>
      <p:sp>
        <p:nvSpPr>
          <p:cNvPr id="3" name="Нижний колонтитул 2"/>
          <p:cNvSpPr>
            <a:spLocks noGrp="1"/>
          </p:cNvSpPr>
          <p:nvPr>
            <p:ph type="ftr" sz="quarter" idx="11"/>
          </p:nvPr>
        </p:nvSpPr>
        <p:spPr/>
        <p:txBody>
          <a:bodyPr/>
          <a:lstStyle/>
          <a:p>
            <a:endParaRPr lang="ru-RU"/>
          </a:p>
        </p:txBody>
      </p:sp>
      <p:sp>
        <p:nvSpPr>
          <p:cNvPr id="4" name="Номер слайда 3"/>
          <p:cNvSpPr>
            <a:spLocks noGrp="1"/>
          </p:cNvSpPr>
          <p:nvPr>
            <p:ph type="sldNum" sz="quarter" idx="12"/>
          </p:nvPr>
        </p:nvSpPr>
        <p:spPr/>
        <p:txBody>
          <a:bodyPr/>
          <a:lstStyle/>
          <a:p>
            <a:fld id="{8F87126F-7C23-4181-B08F-B9D76BBBCE23}" type="slidenum">
              <a:rPr lang="ru-RU" smtClean="0"/>
              <a:pPr/>
              <a:t>‹#›</a:t>
            </a:fld>
            <a:endParaRPr lang="ru-RU"/>
          </a:p>
        </p:txBody>
      </p:sp>
    </p:spTree>
    <p:extLst>
      <p:ext uri="{BB962C8B-B14F-4D97-AF65-F5344CB8AC3E}">
        <p14:creationId xmlns:p14="http://schemas.microsoft.com/office/powerpoint/2010/main" val="3606370703"/>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Содержимое 2"/>
          <p:cNvSpPr>
            <a:spLocks noGrp="1"/>
          </p:cNvSpPr>
          <p:nvPr>
            <p:ph sz="half" idx="1"/>
          </p:nvPr>
        </p:nvSpPr>
        <p:spPr>
          <a:xfrm>
            <a:off x="2051050" y="1600202"/>
            <a:ext cx="3205163"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Содержимое 3"/>
          <p:cNvSpPr>
            <a:spLocks noGrp="1"/>
          </p:cNvSpPr>
          <p:nvPr>
            <p:ph sz="half" idx="2"/>
          </p:nvPr>
        </p:nvSpPr>
        <p:spPr>
          <a:xfrm>
            <a:off x="5408614" y="1600202"/>
            <a:ext cx="3205162"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5" name="Rectangle 5"/>
          <p:cNvSpPr>
            <a:spLocks noGrp="1" noChangeArrowheads="1"/>
          </p:cNvSpPr>
          <p:nvPr>
            <p:ph type="ftr" sz="quarter" idx="10"/>
          </p:nvPr>
        </p:nvSpPr>
        <p:spPr>
          <a:ln/>
        </p:spPr>
        <p:txBody>
          <a:bodyPr/>
          <a:lstStyle>
            <a:lvl1pPr>
              <a:defRPr/>
            </a:lvl1pPr>
          </a:lstStyle>
          <a:p>
            <a:pPr>
              <a:defRPr/>
            </a:pPr>
            <a:r>
              <a:rPr lang="en-US">
                <a:solidFill>
                  <a:srgbClr val="FFFFFF"/>
                </a:solidFill>
              </a:rPr>
              <a:t>Microsoft Visual Basic .NET</a:t>
            </a:r>
          </a:p>
        </p:txBody>
      </p:sp>
    </p:spTree>
    <p:extLst>
      <p:ext uri="{BB962C8B-B14F-4D97-AF65-F5344CB8AC3E}">
        <p14:creationId xmlns:p14="http://schemas.microsoft.com/office/powerpoint/2010/main" val="3894948299"/>
      </p:ext>
    </p:extLst>
  </p:cSld>
  <p:clrMapOvr>
    <a:masterClrMapping/>
  </p:clrMapOvr>
  <p:transition spd="slow">
    <p:strips dir="ru"/>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1143000"/>
          </a:xfrm>
        </p:spPr>
        <p:txBody>
          <a:bodyPr/>
          <a:lstStyle>
            <a:lvl1pPr>
              <a:defRPr/>
            </a:lvl1pPr>
          </a:lstStyle>
          <a:p>
            <a:r>
              <a:rPr lang="ru-RU" smtClean="0"/>
              <a:t>Образец заголовка</a:t>
            </a:r>
            <a:endParaRPr lang="ru-RU"/>
          </a:p>
        </p:txBody>
      </p:sp>
      <p:sp>
        <p:nvSpPr>
          <p:cNvPr id="3" name="Текст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4" name="Содержимое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5" name="Текст 4"/>
          <p:cNvSpPr>
            <a:spLocks noGrp="1"/>
          </p:cNvSpPr>
          <p:nvPr>
            <p:ph type="body" sz="quarter" idx="3"/>
          </p:nvPr>
        </p:nvSpPr>
        <p:spPr>
          <a:xfrm>
            <a:off x="4645026"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6" name="Содержимое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7" name="Rectangle 5"/>
          <p:cNvSpPr>
            <a:spLocks noGrp="1" noChangeArrowheads="1"/>
          </p:cNvSpPr>
          <p:nvPr>
            <p:ph type="ftr" sz="quarter" idx="10"/>
          </p:nvPr>
        </p:nvSpPr>
        <p:spPr>
          <a:ln/>
        </p:spPr>
        <p:txBody>
          <a:bodyPr/>
          <a:lstStyle>
            <a:lvl1pPr>
              <a:defRPr/>
            </a:lvl1pPr>
          </a:lstStyle>
          <a:p>
            <a:pPr>
              <a:defRPr/>
            </a:pPr>
            <a:r>
              <a:rPr lang="en-US">
                <a:solidFill>
                  <a:srgbClr val="FFFFFF"/>
                </a:solidFill>
              </a:rPr>
              <a:t>Microsoft Visual Basic .NET</a:t>
            </a:r>
          </a:p>
        </p:txBody>
      </p:sp>
    </p:spTree>
    <p:extLst>
      <p:ext uri="{BB962C8B-B14F-4D97-AF65-F5344CB8AC3E}">
        <p14:creationId xmlns:p14="http://schemas.microsoft.com/office/powerpoint/2010/main" val="2439352347"/>
      </p:ext>
    </p:extLst>
  </p:cSld>
  <p:clrMapOvr>
    <a:masterClrMapping/>
  </p:clrMapOvr>
  <p:transition spd="slow">
    <p:strips dir="ru"/>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Rectangle 5"/>
          <p:cNvSpPr>
            <a:spLocks noGrp="1" noChangeArrowheads="1"/>
          </p:cNvSpPr>
          <p:nvPr>
            <p:ph type="ftr" sz="quarter" idx="10"/>
          </p:nvPr>
        </p:nvSpPr>
        <p:spPr>
          <a:ln/>
        </p:spPr>
        <p:txBody>
          <a:bodyPr/>
          <a:lstStyle>
            <a:lvl1pPr>
              <a:defRPr/>
            </a:lvl1pPr>
          </a:lstStyle>
          <a:p>
            <a:pPr>
              <a:defRPr/>
            </a:pPr>
            <a:r>
              <a:rPr lang="en-US">
                <a:solidFill>
                  <a:srgbClr val="FFFFFF"/>
                </a:solidFill>
              </a:rPr>
              <a:t>Microsoft Visual Basic .NET</a:t>
            </a:r>
          </a:p>
        </p:txBody>
      </p:sp>
    </p:spTree>
    <p:extLst>
      <p:ext uri="{BB962C8B-B14F-4D97-AF65-F5344CB8AC3E}">
        <p14:creationId xmlns:p14="http://schemas.microsoft.com/office/powerpoint/2010/main" val="4172271416"/>
      </p:ext>
    </p:extLst>
  </p:cSld>
  <p:clrMapOvr>
    <a:masterClrMapping/>
  </p:clrMapOvr>
  <p:transition spd="slow">
    <p:strips dir="ru"/>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Rectangle 5"/>
          <p:cNvSpPr>
            <a:spLocks noGrp="1" noChangeArrowheads="1"/>
          </p:cNvSpPr>
          <p:nvPr>
            <p:ph type="ftr" sz="quarter" idx="10"/>
          </p:nvPr>
        </p:nvSpPr>
        <p:spPr>
          <a:ln/>
        </p:spPr>
        <p:txBody>
          <a:bodyPr/>
          <a:lstStyle>
            <a:lvl1pPr>
              <a:defRPr/>
            </a:lvl1pPr>
          </a:lstStyle>
          <a:p>
            <a:pPr>
              <a:defRPr/>
            </a:pPr>
            <a:r>
              <a:rPr lang="en-US">
                <a:solidFill>
                  <a:srgbClr val="FFFFFF"/>
                </a:solidFill>
              </a:rPr>
              <a:t>Microsoft Visual Basic .NET</a:t>
            </a:r>
          </a:p>
        </p:txBody>
      </p:sp>
    </p:spTree>
    <p:extLst>
      <p:ext uri="{BB962C8B-B14F-4D97-AF65-F5344CB8AC3E}">
        <p14:creationId xmlns:p14="http://schemas.microsoft.com/office/powerpoint/2010/main" val="457230219"/>
      </p:ext>
    </p:extLst>
  </p:cSld>
  <p:clrMapOvr>
    <a:masterClrMapping/>
  </p:clrMapOvr>
  <p:transition spd="slow">
    <p:strips dir="ru"/>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3050"/>
            <a:ext cx="3008313" cy="1162050"/>
          </a:xfrm>
        </p:spPr>
        <p:txBody>
          <a:bodyPr/>
          <a:lstStyle>
            <a:lvl1pPr algn="l">
              <a:defRPr sz="2000" b="1"/>
            </a:lvl1pPr>
          </a:lstStyle>
          <a:p>
            <a:r>
              <a:rPr lang="ru-RU" smtClean="0"/>
              <a:t>Образец заголовка</a:t>
            </a:r>
            <a:endParaRPr lang="ru-RU"/>
          </a:p>
        </p:txBody>
      </p:sp>
      <p:sp>
        <p:nvSpPr>
          <p:cNvPr id="3" name="Содержимое 2"/>
          <p:cNvSpPr>
            <a:spLocks noGrp="1"/>
          </p:cNvSpPr>
          <p:nvPr>
            <p:ph idx="1"/>
          </p:nvPr>
        </p:nvSpPr>
        <p:spPr>
          <a:xfrm>
            <a:off x="3575051" y="273052"/>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Текст 3"/>
          <p:cNvSpPr>
            <a:spLocks noGrp="1"/>
          </p:cNvSpPr>
          <p:nvPr>
            <p:ph type="body" sz="half" idx="2"/>
          </p:nvPr>
        </p:nvSpPr>
        <p:spPr>
          <a:xfrm>
            <a:off x="457200" y="1435102"/>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5" name="Rectangle 5"/>
          <p:cNvSpPr>
            <a:spLocks noGrp="1" noChangeArrowheads="1"/>
          </p:cNvSpPr>
          <p:nvPr>
            <p:ph type="ftr" sz="quarter" idx="10"/>
          </p:nvPr>
        </p:nvSpPr>
        <p:spPr>
          <a:ln/>
        </p:spPr>
        <p:txBody>
          <a:bodyPr/>
          <a:lstStyle>
            <a:lvl1pPr>
              <a:defRPr/>
            </a:lvl1pPr>
          </a:lstStyle>
          <a:p>
            <a:pPr>
              <a:defRPr/>
            </a:pPr>
            <a:r>
              <a:rPr lang="en-US">
                <a:solidFill>
                  <a:srgbClr val="FFFFFF"/>
                </a:solidFill>
              </a:rPr>
              <a:t>Microsoft Visual Basic .NET</a:t>
            </a:r>
          </a:p>
        </p:txBody>
      </p:sp>
    </p:spTree>
    <p:extLst>
      <p:ext uri="{BB962C8B-B14F-4D97-AF65-F5344CB8AC3E}">
        <p14:creationId xmlns:p14="http://schemas.microsoft.com/office/powerpoint/2010/main" val="1254242209"/>
      </p:ext>
    </p:extLst>
  </p:cSld>
  <p:clrMapOvr>
    <a:masterClrMapping/>
  </p:clrMapOvr>
  <p:transition spd="slow">
    <p:strips dir="ru"/>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792288" y="4800600"/>
            <a:ext cx="5486400" cy="566738"/>
          </a:xfrm>
        </p:spPr>
        <p:txBody>
          <a:bodyPr/>
          <a:lstStyle>
            <a:lvl1pPr algn="l">
              <a:defRPr sz="2000" b="1"/>
            </a:lvl1pPr>
          </a:lstStyle>
          <a:p>
            <a:r>
              <a:rPr lang="ru-RU" smtClean="0"/>
              <a:t>Образец заголовка</a:t>
            </a:r>
            <a:endParaRPr lang="ru-RU"/>
          </a:p>
        </p:txBody>
      </p:sp>
      <p:sp>
        <p:nvSpPr>
          <p:cNvPr id="3" name="Рисунок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ru-RU" noProof="0"/>
          </a:p>
        </p:txBody>
      </p:sp>
      <p:sp>
        <p:nvSpPr>
          <p:cNvPr id="4" name="Текст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5" name="Rectangle 5"/>
          <p:cNvSpPr>
            <a:spLocks noGrp="1" noChangeArrowheads="1"/>
          </p:cNvSpPr>
          <p:nvPr>
            <p:ph type="ftr" sz="quarter" idx="10"/>
          </p:nvPr>
        </p:nvSpPr>
        <p:spPr>
          <a:ln/>
        </p:spPr>
        <p:txBody>
          <a:bodyPr/>
          <a:lstStyle>
            <a:lvl1pPr>
              <a:defRPr/>
            </a:lvl1pPr>
          </a:lstStyle>
          <a:p>
            <a:pPr>
              <a:defRPr/>
            </a:pPr>
            <a:r>
              <a:rPr lang="en-US">
                <a:solidFill>
                  <a:srgbClr val="FFFFFF"/>
                </a:solidFill>
              </a:rPr>
              <a:t>Microsoft Visual Basic .NET</a:t>
            </a:r>
          </a:p>
        </p:txBody>
      </p:sp>
    </p:spTree>
    <p:extLst>
      <p:ext uri="{BB962C8B-B14F-4D97-AF65-F5344CB8AC3E}">
        <p14:creationId xmlns:p14="http://schemas.microsoft.com/office/powerpoint/2010/main" val="3411283615"/>
      </p:ext>
    </p:extLst>
  </p:cSld>
  <p:clrMapOvr>
    <a:masterClrMapping/>
  </p:clrMapOvr>
  <p:transition spd="slow">
    <p:strips dir="ru"/>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Вертикальный текст 2"/>
          <p:cNvSpPr>
            <a:spLocks noGrp="1"/>
          </p:cNvSpPr>
          <p:nvPr>
            <p:ph type="body" orient="vert" idx="1"/>
          </p:nvPr>
        </p:nvSpPr>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Rectangle 5"/>
          <p:cNvSpPr>
            <a:spLocks noGrp="1" noChangeArrowheads="1"/>
          </p:cNvSpPr>
          <p:nvPr>
            <p:ph type="ftr" sz="quarter" idx="10"/>
          </p:nvPr>
        </p:nvSpPr>
        <p:spPr>
          <a:ln/>
        </p:spPr>
        <p:txBody>
          <a:bodyPr/>
          <a:lstStyle>
            <a:lvl1pPr>
              <a:defRPr/>
            </a:lvl1pPr>
          </a:lstStyle>
          <a:p>
            <a:pPr>
              <a:defRPr/>
            </a:pPr>
            <a:r>
              <a:rPr lang="en-US">
                <a:solidFill>
                  <a:srgbClr val="FFFFFF"/>
                </a:solidFill>
              </a:rPr>
              <a:t>Microsoft Visual Basic .NET</a:t>
            </a:r>
          </a:p>
        </p:txBody>
      </p:sp>
    </p:spTree>
    <p:extLst>
      <p:ext uri="{BB962C8B-B14F-4D97-AF65-F5344CB8AC3E}">
        <p14:creationId xmlns:p14="http://schemas.microsoft.com/office/powerpoint/2010/main" val="1535769221"/>
      </p:ext>
    </p:extLst>
  </p:cSld>
  <p:clrMapOvr>
    <a:masterClrMapping/>
  </p:clrMapOvr>
  <p:transition spd="slow">
    <p:strips dir="ru"/>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6969125" y="692152"/>
            <a:ext cx="1644650" cy="5438775"/>
          </a:xfrm>
        </p:spPr>
        <p:txBody>
          <a:bodyPr vert="eaVert"/>
          <a:lstStyle/>
          <a:p>
            <a:r>
              <a:rPr lang="ru-RU" smtClean="0"/>
              <a:t>Образец заголовка</a:t>
            </a:r>
            <a:endParaRPr lang="ru-RU"/>
          </a:p>
        </p:txBody>
      </p:sp>
      <p:sp>
        <p:nvSpPr>
          <p:cNvPr id="3" name="Вертикальный текст 2"/>
          <p:cNvSpPr>
            <a:spLocks noGrp="1"/>
          </p:cNvSpPr>
          <p:nvPr>
            <p:ph type="body" orient="vert" idx="1"/>
          </p:nvPr>
        </p:nvSpPr>
        <p:spPr>
          <a:xfrm>
            <a:off x="2032001" y="692152"/>
            <a:ext cx="4784725" cy="5438775"/>
          </a:xfrm>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Rectangle 5"/>
          <p:cNvSpPr>
            <a:spLocks noGrp="1" noChangeArrowheads="1"/>
          </p:cNvSpPr>
          <p:nvPr>
            <p:ph type="ftr" sz="quarter" idx="10"/>
          </p:nvPr>
        </p:nvSpPr>
        <p:spPr>
          <a:ln/>
        </p:spPr>
        <p:txBody>
          <a:bodyPr/>
          <a:lstStyle>
            <a:lvl1pPr>
              <a:defRPr/>
            </a:lvl1pPr>
          </a:lstStyle>
          <a:p>
            <a:pPr>
              <a:defRPr/>
            </a:pPr>
            <a:r>
              <a:rPr lang="en-US">
                <a:solidFill>
                  <a:srgbClr val="FFFFFF"/>
                </a:solidFill>
              </a:rPr>
              <a:t>Microsoft Visual Basic .NET</a:t>
            </a:r>
          </a:p>
        </p:txBody>
      </p:sp>
    </p:spTree>
    <p:extLst>
      <p:ext uri="{BB962C8B-B14F-4D97-AF65-F5344CB8AC3E}">
        <p14:creationId xmlns:p14="http://schemas.microsoft.com/office/powerpoint/2010/main" val="1051211548"/>
      </p:ext>
    </p:extLst>
  </p:cSld>
  <p:clrMapOvr>
    <a:masterClrMapping/>
  </p:clrMapOvr>
  <p:transition spd="slow">
    <p:strips dir="ru"/>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type="title" preserve="1">
  <p:cSld name="Титульный слайд">
    <p:bg>
      <p:bgRef idx="1002">
        <a:schemeClr val="bg1"/>
      </p:bgRef>
    </p:bg>
    <p:spTree>
      <p:nvGrpSpPr>
        <p:cNvPr id="1" name=""/>
        <p:cNvGrpSpPr/>
        <p:nvPr/>
      </p:nvGrpSpPr>
      <p:grpSpPr>
        <a:xfrm>
          <a:off x="0" y="0"/>
          <a:ext cx="0" cy="0"/>
          <a:chOff x="0" y="0"/>
          <a:chExt cx="0" cy="0"/>
        </a:xfrm>
      </p:grpSpPr>
      <p:sp>
        <p:nvSpPr>
          <p:cNvPr id="8" name="Прямоугольник 7"/>
          <p:cNvSpPr/>
          <p:nvPr/>
        </p:nvSpPr>
        <p:spPr>
          <a:xfrm flipH="1">
            <a:off x="2667000" y="0"/>
            <a:ext cx="6477000" cy="6858000"/>
          </a:xfrm>
          <a:prstGeom prst="rect">
            <a:avLst/>
          </a:prstGeom>
          <a:blipFill>
            <a:blip r:embed="rId2"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00000" r="50000"/>
                </a:path>
                <a:tileRect/>
              </a:gradFill>
            </a:fillOverlay>
            <a:innerShdw blurRad="63500" dist="44450" dir="10800000">
              <a:srgbClr val="000000">
                <a:alpha val="50000"/>
              </a:srgbClr>
            </a:inn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fontAlgn="base">
              <a:spcBef>
                <a:spcPct val="0"/>
              </a:spcBef>
              <a:spcAft>
                <a:spcPct val="0"/>
              </a:spcAft>
            </a:pPr>
            <a:endParaRPr lang="en-US">
              <a:solidFill>
                <a:prstClr val="white"/>
              </a:solidFill>
            </a:endParaRPr>
          </a:p>
        </p:txBody>
      </p:sp>
      <p:sp>
        <p:nvSpPr>
          <p:cNvPr id="9" name="Прямая соединительная линия 8"/>
          <p:cNvSpPr>
            <a:spLocks noChangeShapeType="1"/>
          </p:cNvSpPr>
          <p:nvPr/>
        </p:nvSpPr>
        <p:spPr bwMode="auto">
          <a:xfrm rot="16200000">
            <a:off x="-762000" y="3429000"/>
            <a:ext cx="6858000" cy="0"/>
          </a:xfrm>
          <a:prstGeom prst="line">
            <a:avLst/>
          </a:prstGeom>
          <a:noFill/>
          <a:ln w="11430" cap="flat" cmpd="sng" algn="ctr">
            <a:solidFill>
              <a:schemeClr val="bg1">
                <a:shade val="95000"/>
              </a:schemeClr>
            </a:solidFill>
            <a:prstDash val="solid"/>
            <a:miter lim="800000"/>
            <a:headEnd type="none" w="med" len="med"/>
            <a:tailEnd type="none" w="med" len="med"/>
          </a:ln>
          <a:effectLst/>
        </p:spPr>
        <p:txBody>
          <a:bodyPr vert="horz" wrap="square" lIns="91440" tIns="45720" rIns="91440" bIns="45720" anchor="t" compatLnSpc="1"/>
          <a:lstStyle>
            <a:extLst/>
          </a:lstStyle>
          <a:p>
            <a:pPr fontAlgn="base">
              <a:spcBef>
                <a:spcPct val="0"/>
              </a:spcBef>
              <a:spcAft>
                <a:spcPct val="0"/>
              </a:spcAft>
            </a:pPr>
            <a:endParaRPr lang="en-US">
              <a:solidFill>
                <a:prstClr val="black"/>
              </a:solidFill>
              <a:latin typeface="Arial" charset="0"/>
            </a:endParaRPr>
          </a:p>
        </p:txBody>
      </p:sp>
      <p:sp>
        <p:nvSpPr>
          <p:cNvPr id="12" name="Заголовок 11"/>
          <p:cNvSpPr>
            <a:spLocks noGrp="1"/>
          </p:cNvSpPr>
          <p:nvPr>
            <p:ph type="ctrTitle"/>
          </p:nvPr>
        </p:nvSpPr>
        <p:spPr>
          <a:xfrm>
            <a:off x="3366868" y="533400"/>
            <a:ext cx="5105400" cy="2868168"/>
          </a:xfrm>
        </p:spPr>
        <p:txBody>
          <a:bodyPr lIns="45720" tIns="0" rIns="45720">
            <a:noAutofit/>
          </a:bodyPr>
          <a:lstStyle>
            <a:lvl1pPr algn="r">
              <a:defRPr sz="4200" b="1"/>
            </a:lvl1pPr>
            <a:extLst/>
          </a:lstStyle>
          <a:p>
            <a:r>
              <a:rPr kumimoji="0" lang="ru-RU" smtClean="0"/>
              <a:t>Образец заголовка</a:t>
            </a:r>
            <a:endParaRPr kumimoji="0" lang="en-US"/>
          </a:p>
        </p:txBody>
      </p:sp>
      <p:sp>
        <p:nvSpPr>
          <p:cNvPr id="25" name="Подзаголовок 24"/>
          <p:cNvSpPr>
            <a:spLocks noGrp="1"/>
          </p:cNvSpPr>
          <p:nvPr>
            <p:ph type="subTitle" idx="1"/>
          </p:nvPr>
        </p:nvSpPr>
        <p:spPr>
          <a:xfrm>
            <a:off x="3354442" y="3539864"/>
            <a:ext cx="5114778" cy="1101248"/>
          </a:xfrm>
        </p:spPr>
        <p:txBody>
          <a:bodyPr lIns="45720" tIns="0" rIns="45720" bIns="0"/>
          <a:lstStyle>
            <a:lvl1pPr marL="0" indent="0" algn="r">
              <a:buNone/>
              <a:defRPr sz="2200">
                <a:solidFill>
                  <a:srgbClr val="FFFFFF"/>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ru-RU" smtClean="0"/>
              <a:t>Образец подзаголовка</a:t>
            </a:r>
            <a:endParaRPr kumimoji="0" lang="en-US"/>
          </a:p>
        </p:txBody>
      </p:sp>
      <p:sp>
        <p:nvSpPr>
          <p:cNvPr id="31" name="Дата 30"/>
          <p:cNvSpPr>
            <a:spLocks noGrp="1"/>
          </p:cNvSpPr>
          <p:nvPr>
            <p:ph type="dt" sz="half" idx="10"/>
          </p:nvPr>
        </p:nvSpPr>
        <p:spPr>
          <a:xfrm>
            <a:off x="5871224" y="6557946"/>
            <a:ext cx="2002464" cy="226902"/>
          </a:xfrm>
        </p:spPr>
        <p:txBody>
          <a:bodyPr/>
          <a:lstStyle>
            <a:lvl1pPr>
              <a:defRPr lang="en-US" smtClean="0">
                <a:solidFill>
                  <a:srgbClr val="FFFFFF"/>
                </a:solidFill>
              </a:defRPr>
            </a:lvl1pPr>
            <a:extLst/>
          </a:lstStyle>
          <a:p>
            <a:fld id="{80AA15C9-31AD-49A4-B04E-0940FCE66664}" type="datetime1">
              <a:rPr/>
              <a:pPr/>
              <a:t>2/13/2011</a:t>
            </a:fld>
            <a:endParaRPr dirty="0"/>
          </a:p>
        </p:txBody>
      </p:sp>
      <p:sp>
        <p:nvSpPr>
          <p:cNvPr id="18" name="Нижний колонтитул 17"/>
          <p:cNvSpPr>
            <a:spLocks noGrp="1"/>
          </p:cNvSpPr>
          <p:nvPr>
            <p:ph type="ftr" sz="quarter" idx="11"/>
          </p:nvPr>
        </p:nvSpPr>
        <p:spPr>
          <a:xfrm>
            <a:off x="2819401" y="6557946"/>
            <a:ext cx="2927722" cy="228600"/>
          </a:xfrm>
        </p:spPr>
        <p:txBody>
          <a:bodyPr/>
          <a:lstStyle>
            <a:lvl1pPr>
              <a:defRPr lang="en-US" dirty="0">
                <a:solidFill>
                  <a:srgbClr val="FFFFFF"/>
                </a:solidFill>
              </a:defRPr>
            </a:lvl1pPr>
            <a:extLst/>
          </a:lstStyle>
          <a:p>
            <a:endParaRPr/>
          </a:p>
        </p:txBody>
      </p:sp>
      <p:sp>
        <p:nvSpPr>
          <p:cNvPr id="29" name="Номер слайда 28"/>
          <p:cNvSpPr>
            <a:spLocks noGrp="1"/>
          </p:cNvSpPr>
          <p:nvPr>
            <p:ph type="sldNum" sz="quarter" idx="12"/>
          </p:nvPr>
        </p:nvSpPr>
        <p:spPr>
          <a:xfrm>
            <a:off x="7880884" y="6556248"/>
            <a:ext cx="588336" cy="228600"/>
          </a:xfrm>
        </p:spPr>
        <p:txBody>
          <a:bodyPr/>
          <a:lstStyle>
            <a:lvl1pPr>
              <a:defRPr lang="en-US" smtClean="0">
                <a:solidFill>
                  <a:srgbClr val="FFFFFF"/>
                </a:solidFill>
              </a:defRPr>
            </a:lvl1pPr>
            <a:extLst/>
          </a:lstStyle>
          <a:p>
            <a:fld id="{BC5217A8-0E06-4059-AC45-433E2E67A85D}" type="slidenum">
              <a:rPr/>
              <a:pPr/>
              <a:t>‹#›</a:t>
            </a:fld>
            <a:endParaRPr dirty="0"/>
          </a:p>
        </p:txBody>
      </p:sp>
    </p:spTree>
    <p:extLst>
      <p:ext uri="{BB962C8B-B14F-4D97-AF65-F5344CB8AC3E}">
        <p14:creationId xmlns:p14="http://schemas.microsoft.com/office/powerpoint/2010/main" val="3876686855"/>
      </p:ext>
    </p:extLst>
  </p:cSld>
  <p:clrMapOvr>
    <a:overrideClrMapping bg1="lt1" tx1="dk1" bg2="lt2" tx2="dk2" accent1="accent1" accent2="accent2" accent3="accent3" accent4="accent4" accent5="accent5" accent6="accent6" hlink="hlink" folHlink="folHlink"/>
  </p:clrMapOvr>
  <p:transition spd="med">
    <p:zoom/>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extLst/>
          </a:lstStyle>
          <a:p>
            <a:r>
              <a:rPr kumimoji="0" lang="ru-RU" smtClean="0"/>
              <a:t>Образец заголовка</a:t>
            </a:r>
            <a:endParaRPr kumimoji="0" lang="en-US"/>
          </a:p>
        </p:txBody>
      </p:sp>
      <p:sp>
        <p:nvSpPr>
          <p:cNvPr id="3" name="Содержимое 2"/>
          <p:cNvSpPr>
            <a:spLocks noGrp="1"/>
          </p:cNvSpPr>
          <p:nvPr>
            <p:ph idx="1"/>
          </p:nvPr>
        </p:nvSpPr>
        <p:spPr/>
        <p:txBody>
          <a:bodyPr/>
          <a:lstStyle>
            <a:extLst/>
          </a:lstStyle>
          <a:p>
            <a:pPr lvl="0" eaLnBrk="1" latinLnBrk="0" hangingPunct="1"/>
            <a:r>
              <a:rPr lang="ru-RU" smtClean="0"/>
              <a:t>Образец текста</a:t>
            </a:r>
          </a:p>
          <a:p>
            <a:pPr lvl="1" eaLnBrk="1" latinLnBrk="0" hangingPunct="1"/>
            <a:r>
              <a:rPr lang="ru-RU" smtClean="0"/>
              <a:t>Второй уровень</a:t>
            </a:r>
          </a:p>
          <a:p>
            <a:pPr lvl="2" eaLnBrk="1" latinLnBrk="0" hangingPunct="1"/>
            <a:r>
              <a:rPr lang="ru-RU" smtClean="0"/>
              <a:t>Третий уровень</a:t>
            </a:r>
          </a:p>
          <a:p>
            <a:pPr lvl="3" eaLnBrk="1" latinLnBrk="0" hangingPunct="1"/>
            <a:r>
              <a:rPr lang="ru-RU" smtClean="0"/>
              <a:t>Четвертый уровень</a:t>
            </a:r>
          </a:p>
          <a:p>
            <a:pPr lvl="4" eaLnBrk="1" latinLnBrk="0" hangingPunct="1"/>
            <a:r>
              <a:rPr lang="ru-RU" smtClean="0"/>
              <a:t>Пятый уровень</a:t>
            </a:r>
            <a:endParaRPr kumimoji="0" lang="en-US"/>
          </a:p>
        </p:txBody>
      </p:sp>
      <p:sp>
        <p:nvSpPr>
          <p:cNvPr id="4" name="Дата 3"/>
          <p:cNvSpPr>
            <a:spLocks noGrp="1"/>
          </p:cNvSpPr>
          <p:nvPr>
            <p:ph type="dt" sz="half" idx="10"/>
          </p:nvPr>
        </p:nvSpPr>
        <p:spPr/>
        <p:txBody>
          <a:bodyPr/>
          <a:lstStyle>
            <a:extLst/>
          </a:lstStyle>
          <a:p>
            <a:fld id="{42CF929B-18D9-4EF4-B9DB-C656CC788108}" type="datetime1">
              <a:rPr lang="en-US" smtClean="0">
                <a:solidFill>
                  <a:srgbClr val="B13F9A"/>
                </a:solidFill>
              </a:rPr>
              <a:pPr/>
              <a:t>2/26/2013</a:t>
            </a:fld>
            <a:endParaRPr lang="en-US">
              <a:solidFill>
                <a:srgbClr val="B13F9A"/>
              </a:solidFill>
            </a:endParaRPr>
          </a:p>
        </p:txBody>
      </p:sp>
      <p:sp>
        <p:nvSpPr>
          <p:cNvPr id="5" name="Нижний колонтитул 4"/>
          <p:cNvSpPr>
            <a:spLocks noGrp="1"/>
          </p:cNvSpPr>
          <p:nvPr>
            <p:ph type="ftr" sz="quarter" idx="11"/>
          </p:nvPr>
        </p:nvSpPr>
        <p:spPr/>
        <p:txBody>
          <a:bodyPr/>
          <a:lstStyle>
            <a:extLst/>
          </a:lstStyle>
          <a:p>
            <a:endParaRPr lang="en-US">
              <a:solidFill>
                <a:srgbClr val="B13F9A"/>
              </a:solidFill>
            </a:endParaRPr>
          </a:p>
        </p:txBody>
      </p:sp>
      <p:sp>
        <p:nvSpPr>
          <p:cNvPr id="6" name="Номер слайда 5"/>
          <p:cNvSpPr>
            <a:spLocks noGrp="1"/>
          </p:cNvSpPr>
          <p:nvPr>
            <p:ph type="sldNum" sz="quarter" idx="12"/>
          </p:nvPr>
        </p:nvSpPr>
        <p:spPr/>
        <p:txBody>
          <a:bodyPr/>
          <a:lstStyle>
            <a:extLst/>
          </a:lstStyle>
          <a:p>
            <a:fld id="{BC5217A8-0E06-4059-AC45-433E2E67A85D}" type="slidenum">
              <a:rPr lang="en-US" smtClean="0">
                <a:solidFill>
                  <a:srgbClr val="B13F9A"/>
                </a:solidFill>
              </a:rPr>
              <a:pPr/>
              <a:t>‹#›</a:t>
            </a:fld>
            <a:endParaRPr lang="en-US">
              <a:solidFill>
                <a:srgbClr val="B13F9A"/>
              </a:solidFill>
            </a:endParaRPr>
          </a:p>
        </p:txBody>
      </p:sp>
    </p:spTree>
    <p:extLst>
      <p:ext uri="{BB962C8B-B14F-4D97-AF65-F5344CB8AC3E}">
        <p14:creationId xmlns:p14="http://schemas.microsoft.com/office/powerpoint/2010/main" val="1469147767"/>
      </p:ext>
    </p:extLst>
  </p:cSld>
  <p:clrMapOvr>
    <a:masterClrMapping/>
  </p:clrMapOvr>
  <p:transition spd="med">
    <p:zoom/>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3050"/>
            <a:ext cx="3008313" cy="1162050"/>
          </a:xfrm>
        </p:spPr>
        <p:txBody>
          <a:bodyPr anchor="b"/>
          <a:lstStyle>
            <a:lvl1pPr algn="l">
              <a:defRPr sz="2000" b="1"/>
            </a:lvl1pPr>
          </a:lstStyle>
          <a:p>
            <a:r>
              <a:rPr lang="ru-RU" smtClean="0"/>
              <a:t>Образец заголовка</a:t>
            </a:r>
            <a:endParaRPr lang="ru-RU"/>
          </a:p>
        </p:txBody>
      </p:sp>
      <p:sp>
        <p:nvSpPr>
          <p:cNvPr id="3" name="Объект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Текст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5" name="Дата 4"/>
          <p:cNvSpPr>
            <a:spLocks noGrp="1"/>
          </p:cNvSpPr>
          <p:nvPr>
            <p:ph type="dt" sz="half" idx="10"/>
          </p:nvPr>
        </p:nvSpPr>
        <p:spPr/>
        <p:txBody>
          <a:bodyPr/>
          <a:lstStyle/>
          <a:p>
            <a:fld id="{D2E5E4D8-C820-4C2F-B81D-B0D78C51E60A}" type="datetimeFigureOut">
              <a:rPr lang="ru-RU" smtClean="0"/>
              <a:pPr/>
              <a:t>26.02.2013</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8F87126F-7C23-4181-B08F-B9D76BBBCE23}" type="slidenum">
              <a:rPr lang="ru-RU" smtClean="0"/>
              <a:pPr/>
              <a:t>‹#›</a:t>
            </a:fld>
            <a:endParaRPr lang="ru-RU"/>
          </a:p>
        </p:txBody>
      </p:sp>
    </p:spTree>
    <p:extLst>
      <p:ext uri="{BB962C8B-B14F-4D97-AF65-F5344CB8AC3E}">
        <p14:creationId xmlns:p14="http://schemas.microsoft.com/office/powerpoint/2010/main" val="1142341634"/>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bg>
      <p:bgRef idx="1001">
        <a:schemeClr val="bg1"/>
      </p:bgRef>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066801" y="2821839"/>
            <a:ext cx="6255488" cy="1362075"/>
          </a:xfrm>
        </p:spPr>
        <p:txBody>
          <a:bodyPr tIns="0" anchor="t"/>
          <a:lstStyle>
            <a:lvl1pPr algn="r">
              <a:buNone/>
              <a:defRPr sz="4200" b="1" cap="all"/>
            </a:lvl1pPr>
            <a:extLst/>
          </a:lstStyle>
          <a:p>
            <a:r>
              <a:rPr kumimoji="0" lang="ru-RU" smtClean="0"/>
              <a:t>Образец заголовка</a:t>
            </a:r>
            <a:endParaRPr kumimoji="0" lang="en-US"/>
          </a:p>
        </p:txBody>
      </p:sp>
      <p:sp>
        <p:nvSpPr>
          <p:cNvPr id="3" name="Текст 2"/>
          <p:cNvSpPr>
            <a:spLocks noGrp="1"/>
          </p:cNvSpPr>
          <p:nvPr>
            <p:ph type="body" idx="1"/>
          </p:nvPr>
        </p:nvSpPr>
        <p:spPr>
          <a:xfrm>
            <a:off x="1066801" y="1905002"/>
            <a:ext cx="6255488" cy="743507"/>
          </a:xfrm>
        </p:spPr>
        <p:txBody>
          <a:bodyPr anchor="b"/>
          <a:lstStyle>
            <a:lvl1pPr marL="0" indent="0" algn="r">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ru-RU" smtClean="0"/>
              <a:t>Образец текста</a:t>
            </a:r>
          </a:p>
        </p:txBody>
      </p:sp>
      <p:sp>
        <p:nvSpPr>
          <p:cNvPr id="4" name="Дата 3"/>
          <p:cNvSpPr>
            <a:spLocks noGrp="1"/>
          </p:cNvSpPr>
          <p:nvPr>
            <p:ph type="dt" sz="half" idx="10"/>
          </p:nvPr>
        </p:nvSpPr>
        <p:spPr>
          <a:xfrm>
            <a:off x="4724238" y="6556810"/>
            <a:ext cx="2002464" cy="226902"/>
          </a:xfrm>
        </p:spPr>
        <p:txBody>
          <a:bodyPr bIns="0" anchor="b"/>
          <a:lstStyle>
            <a:lvl1pPr>
              <a:defRPr>
                <a:solidFill>
                  <a:schemeClr val="tx2"/>
                </a:solidFill>
              </a:defRPr>
            </a:lvl1pPr>
            <a:extLst/>
          </a:lstStyle>
          <a:p>
            <a:fld id="{3692A8A3-3AEA-48A3-A8C3-9315B5005F56}" type="datetime1">
              <a:rPr lang="en-US" smtClean="0">
                <a:solidFill>
                  <a:srgbClr val="B13F9A"/>
                </a:solidFill>
              </a:rPr>
              <a:pPr/>
              <a:t>2/26/2013</a:t>
            </a:fld>
            <a:endParaRPr lang="en-US">
              <a:solidFill>
                <a:srgbClr val="B13F9A"/>
              </a:solidFill>
            </a:endParaRPr>
          </a:p>
        </p:txBody>
      </p:sp>
      <p:sp>
        <p:nvSpPr>
          <p:cNvPr id="5" name="Нижний колонтитул 4"/>
          <p:cNvSpPr>
            <a:spLocks noGrp="1"/>
          </p:cNvSpPr>
          <p:nvPr>
            <p:ph type="ftr" sz="quarter" idx="11"/>
          </p:nvPr>
        </p:nvSpPr>
        <p:spPr>
          <a:xfrm>
            <a:off x="1735358" y="6556810"/>
            <a:ext cx="2895600" cy="228600"/>
          </a:xfrm>
        </p:spPr>
        <p:txBody>
          <a:bodyPr bIns="0" anchor="b"/>
          <a:lstStyle>
            <a:lvl1pPr>
              <a:defRPr>
                <a:solidFill>
                  <a:schemeClr val="tx2"/>
                </a:solidFill>
              </a:defRPr>
            </a:lvl1pPr>
            <a:extLst/>
          </a:lstStyle>
          <a:p>
            <a:endParaRPr lang="en-US" dirty="0">
              <a:solidFill>
                <a:srgbClr val="B13F9A"/>
              </a:solidFill>
            </a:endParaRPr>
          </a:p>
        </p:txBody>
      </p:sp>
      <p:sp>
        <p:nvSpPr>
          <p:cNvPr id="6" name="Номер слайда 5"/>
          <p:cNvSpPr>
            <a:spLocks noGrp="1"/>
          </p:cNvSpPr>
          <p:nvPr>
            <p:ph type="sldNum" sz="quarter" idx="12"/>
          </p:nvPr>
        </p:nvSpPr>
        <p:spPr>
          <a:xfrm>
            <a:off x="6733952" y="6555112"/>
            <a:ext cx="588336" cy="228600"/>
          </a:xfrm>
        </p:spPr>
        <p:txBody>
          <a:bodyPr/>
          <a:lstStyle>
            <a:extLst/>
          </a:lstStyle>
          <a:p>
            <a:fld id="{BC5217A8-0E06-4059-AC45-433E2E67A85D}" type="slidenum">
              <a:rPr lang="en-US" smtClean="0">
                <a:solidFill>
                  <a:srgbClr val="B13F9A"/>
                </a:solidFill>
              </a:rPr>
              <a:pPr/>
              <a:t>‹#›</a:t>
            </a:fld>
            <a:endParaRPr lang="en-US">
              <a:solidFill>
                <a:srgbClr val="B13F9A"/>
              </a:solidFill>
            </a:endParaRPr>
          </a:p>
        </p:txBody>
      </p:sp>
    </p:spTree>
    <p:extLst>
      <p:ext uri="{BB962C8B-B14F-4D97-AF65-F5344CB8AC3E}">
        <p14:creationId xmlns:p14="http://schemas.microsoft.com/office/powerpoint/2010/main" val="242398745"/>
      </p:ext>
    </p:extLst>
  </p:cSld>
  <p:clrMapOvr>
    <a:overrideClrMapping bg1="lt1" tx1="dk1" bg2="lt2" tx2="dk2" accent1="accent1" accent2="accent2" accent3="accent3" accent4="accent4" accent5="accent5" accent6="accent6" hlink="hlink" folHlink="folHlink"/>
  </p:clrMapOvr>
  <p:transition spd="med">
    <p:zoom/>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320040"/>
            <a:ext cx="7242048" cy="1143000"/>
          </a:xfrm>
        </p:spPr>
        <p:txBody>
          <a:bodyPr/>
          <a:lstStyle>
            <a:extLst/>
          </a:lstStyle>
          <a:p>
            <a:r>
              <a:rPr kumimoji="0" lang="ru-RU" smtClean="0"/>
              <a:t>Образец заголовка</a:t>
            </a:r>
            <a:endParaRPr kumimoji="0" lang="en-US"/>
          </a:p>
        </p:txBody>
      </p:sp>
      <p:sp>
        <p:nvSpPr>
          <p:cNvPr id="3" name="Содержимое 2"/>
          <p:cNvSpPr>
            <a:spLocks noGrp="1"/>
          </p:cNvSpPr>
          <p:nvPr>
            <p:ph sz="half" idx="1"/>
          </p:nvPr>
        </p:nvSpPr>
        <p:spPr>
          <a:xfrm>
            <a:off x="457200" y="1600202"/>
            <a:ext cx="3520440" cy="4525963"/>
          </a:xfrm>
        </p:spPr>
        <p:txBody>
          <a:bodyPr anchor="t"/>
          <a:lstStyle>
            <a:lvl1pPr>
              <a:defRPr sz="2800"/>
            </a:lvl1pPr>
            <a:lvl2pPr>
              <a:defRPr sz="2400"/>
            </a:lvl2pPr>
            <a:lvl3pPr>
              <a:defRPr sz="2000"/>
            </a:lvl3pPr>
            <a:lvl4pPr>
              <a:defRPr sz="1800"/>
            </a:lvl4pPr>
            <a:lvl5pPr>
              <a:defRPr sz="1800"/>
            </a:lvl5pPr>
            <a:extLst/>
          </a:lstStyle>
          <a:p>
            <a:pPr lvl="0" eaLnBrk="1" latinLnBrk="0" hangingPunct="1"/>
            <a:r>
              <a:rPr lang="ru-RU" smtClean="0"/>
              <a:t>Образец текста</a:t>
            </a:r>
          </a:p>
          <a:p>
            <a:pPr lvl="1" eaLnBrk="1" latinLnBrk="0" hangingPunct="1"/>
            <a:r>
              <a:rPr lang="ru-RU" smtClean="0"/>
              <a:t>Второй уровень</a:t>
            </a:r>
          </a:p>
          <a:p>
            <a:pPr lvl="2" eaLnBrk="1" latinLnBrk="0" hangingPunct="1"/>
            <a:r>
              <a:rPr lang="ru-RU" smtClean="0"/>
              <a:t>Третий уровень</a:t>
            </a:r>
          </a:p>
          <a:p>
            <a:pPr lvl="3" eaLnBrk="1" latinLnBrk="0" hangingPunct="1"/>
            <a:r>
              <a:rPr lang="ru-RU" smtClean="0"/>
              <a:t>Четвертый уровень</a:t>
            </a:r>
          </a:p>
          <a:p>
            <a:pPr lvl="4" eaLnBrk="1" latinLnBrk="0" hangingPunct="1"/>
            <a:r>
              <a:rPr lang="ru-RU" smtClean="0"/>
              <a:t>Пятый уровень</a:t>
            </a:r>
            <a:endParaRPr kumimoji="0" lang="en-US"/>
          </a:p>
        </p:txBody>
      </p:sp>
      <p:sp>
        <p:nvSpPr>
          <p:cNvPr id="4" name="Содержимое 3"/>
          <p:cNvSpPr>
            <a:spLocks noGrp="1"/>
          </p:cNvSpPr>
          <p:nvPr>
            <p:ph sz="half" idx="2"/>
          </p:nvPr>
        </p:nvSpPr>
        <p:spPr>
          <a:xfrm>
            <a:off x="4178808" y="1600202"/>
            <a:ext cx="3520440" cy="4525963"/>
          </a:xfrm>
        </p:spPr>
        <p:txBody>
          <a:bodyPr anchor="t"/>
          <a:lstStyle>
            <a:lvl1pPr>
              <a:defRPr sz="2800"/>
            </a:lvl1pPr>
            <a:lvl2pPr>
              <a:defRPr sz="2400"/>
            </a:lvl2pPr>
            <a:lvl3pPr>
              <a:defRPr sz="2000"/>
            </a:lvl3pPr>
            <a:lvl4pPr>
              <a:defRPr sz="1800"/>
            </a:lvl4pPr>
            <a:lvl5pPr>
              <a:defRPr sz="1800"/>
            </a:lvl5pPr>
            <a:extLst/>
          </a:lstStyle>
          <a:p>
            <a:pPr lvl="0" eaLnBrk="1" latinLnBrk="0" hangingPunct="1"/>
            <a:r>
              <a:rPr lang="ru-RU" smtClean="0"/>
              <a:t>Образец текста</a:t>
            </a:r>
          </a:p>
          <a:p>
            <a:pPr lvl="1" eaLnBrk="1" latinLnBrk="0" hangingPunct="1"/>
            <a:r>
              <a:rPr lang="ru-RU" smtClean="0"/>
              <a:t>Второй уровень</a:t>
            </a:r>
          </a:p>
          <a:p>
            <a:pPr lvl="2" eaLnBrk="1" latinLnBrk="0" hangingPunct="1"/>
            <a:r>
              <a:rPr lang="ru-RU" smtClean="0"/>
              <a:t>Третий уровень</a:t>
            </a:r>
          </a:p>
          <a:p>
            <a:pPr lvl="3" eaLnBrk="1" latinLnBrk="0" hangingPunct="1"/>
            <a:r>
              <a:rPr lang="ru-RU" smtClean="0"/>
              <a:t>Четвертый уровень</a:t>
            </a:r>
          </a:p>
          <a:p>
            <a:pPr lvl="4" eaLnBrk="1" latinLnBrk="0" hangingPunct="1"/>
            <a:r>
              <a:rPr lang="ru-RU" smtClean="0"/>
              <a:t>Пятый уровень</a:t>
            </a:r>
            <a:endParaRPr kumimoji="0" lang="en-US"/>
          </a:p>
        </p:txBody>
      </p:sp>
      <p:sp>
        <p:nvSpPr>
          <p:cNvPr id="5" name="Дата 4"/>
          <p:cNvSpPr>
            <a:spLocks noGrp="1"/>
          </p:cNvSpPr>
          <p:nvPr>
            <p:ph type="dt" sz="half" idx="10"/>
          </p:nvPr>
        </p:nvSpPr>
        <p:spPr/>
        <p:txBody>
          <a:bodyPr/>
          <a:lstStyle>
            <a:extLst/>
          </a:lstStyle>
          <a:p>
            <a:fld id="{3D67B894-A234-4DE8-BB3A-5104F3A2451B}" type="datetime1">
              <a:rPr lang="en-US" smtClean="0">
                <a:solidFill>
                  <a:srgbClr val="B13F9A"/>
                </a:solidFill>
              </a:rPr>
              <a:pPr/>
              <a:t>2/26/2013</a:t>
            </a:fld>
            <a:endParaRPr lang="en-US">
              <a:solidFill>
                <a:srgbClr val="B13F9A"/>
              </a:solidFill>
            </a:endParaRPr>
          </a:p>
        </p:txBody>
      </p:sp>
      <p:sp>
        <p:nvSpPr>
          <p:cNvPr id="6" name="Нижний колонтитул 5"/>
          <p:cNvSpPr>
            <a:spLocks noGrp="1"/>
          </p:cNvSpPr>
          <p:nvPr>
            <p:ph type="ftr" sz="quarter" idx="11"/>
          </p:nvPr>
        </p:nvSpPr>
        <p:spPr/>
        <p:txBody>
          <a:bodyPr/>
          <a:lstStyle>
            <a:extLst/>
          </a:lstStyle>
          <a:p>
            <a:endParaRPr lang="en-US">
              <a:solidFill>
                <a:srgbClr val="B13F9A"/>
              </a:solidFill>
            </a:endParaRPr>
          </a:p>
        </p:txBody>
      </p:sp>
      <p:sp>
        <p:nvSpPr>
          <p:cNvPr id="7" name="Номер слайда 6"/>
          <p:cNvSpPr>
            <a:spLocks noGrp="1"/>
          </p:cNvSpPr>
          <p:nvPr>
            <p:ph type="sldNum" sz="quarter" idx="12"/>
          </p:nvPr>
        </p:nvSpPr>
        <p:spPr/>
        <p:txBody>
          <a:bodyPr/>
          <a:lstStyle>
            <a:extLst/>
          </a:lstStyle>
          <a:p>
            <a:fld id="{BC5217A8-0E06-4059-AC45-433E2E67A85D}" type="slidenum">
              <a:rPr lang="en-US" smtClean="0">
                <a:solidFill>
                  <a:srgbClr val="B13F9A"/>
                </a:solidFill>
              </a:rPr>
              <a:pPr/>
              <a:t>‹#›</a:t>
            </a:fld>
            <a:endParaRPr lang="en-US">
              <a:solidFill>
                <a:srgbClr val="B13F9A"/>
              </a:solidFill>
            </a:endParaRPr>
          </a:p>
        </p:txBody>
      </p:sp>
    </p:spTree>
    <p:extLst>
      <p:ext uri="{BB962C8B-B14F-4D97-AF65-F5344CB8AC3E}">
        <p14:creationId xmlns:p14="http://schemas.microsoft.com/office/powerpoint/2010/main" val="1665287012"/>
      </p:ext>
    </p:extLst>
  </p:cSld>
  <p:clrMapOvr>
    <a:masterClrMapping/>
  </p:clrMapOvr>
  <p:transition spd="med">
    <p:zoom/>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320040"/>
            <a:ext cx="7242048" cy="1143000"/>
          </a:xfrm>
        </p:spPr>
        <p:txBody>
          <a:bodyPr anchor="b"/>
          <a:lstStyle>
            <a:lvl1pPr>
              <a:defRPr/>
            </a:lvl1pPr>
            <a:extLst/>
          </a:lstStyle>
          <a:p>
            <a:r>
              <a:rPr kumimoji="0" lang="ru-RU" smtClean="0"/>
              <a:t>Образец заголовка</a:t>
            </a:r>
            <a:endParaRPr kumimoji="0" lang="en-US"/>
          </a:p>
        </p:txBody>
      </p:sp>
      <p:sp>
        <p:nvSpPr>
          <p:cNvPr id="3" name="Текст 2"/>
          <p:cNvSpPr>
            <a:spLocks noGrp="1"/>
          </p:cNvSpPr>
          <p:nvPr>
            <p:ph type="body" idx="1"/>
          </p:nvPr>
        </p:nvSpPr>
        <p:spPr>
          <a:xfrm>
            <a:off x="457200" y="5867400"/>
            <a:ext cx="3520440" cy="457200"/>
          </a:xfrm>
          <a:noFill/>
          <a:ln w="12700" cap="flat" cmpd="sng" algn="ctr">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ru-RU" smtClean="0"/>
              <a:t>Образец текста</a:t>
            </a:r>
          </a:p>
        </p:txBody>
      </p:sp>
      <p:sp>
        <p:nvSpPr>
          <p:cNvPr id="4" name="Текст 3"/>
          <p:cNvSpPr>
            <a:spLocks noGrp="1"/>
          </p:cNvSpPr>
          <p:nvPr>
            <p:ph type="body" sz="half" idx="3"/>
          </p:nvPr>
        </p:nvSpPr>
        <p:spPr>
          <a:xfrm>
            <a:off x="4178808" y="5867400"/>
            <a:ext cx="3520440" cy="457200"/>
          </a:xfrm>
          <a:noFill/>
          <a:ln w="12700" cap="flat" cmpd="sng" algn="ctr">
            <a:solidFill>
              <a:schemeClr val="tx2"/>
            </a:solidFill>
            <a:prstDash val="solid"/>
          </a:ln>
          <a:effectLst/>
        </p:spPr>
        <p:style>
          <a:lnRef idx="1">
            <a:schemeClr val="accent2"/>
          </a:lnRef>
          <a:fillRef idx="3">
            <a:schemeClr val="accent2"/>
          </a:fillRef>
          <a:effectRef idx="2">
            <a:schemeClr val="accent2"/>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ru-RU" smtClean="0"/>
              <a:t>Образец текста</a:t>
            </a:r>
          </a:p>
        </p:txBody>
      </p:sp>
      <p:sp>
        <p:nvSpPr>
          <p:cNvPr id="5" name="Содержимое 4"/>
          <p:cNvSpPr>
            <a:spLocks noGrp="1"/>
          </p:cNvSpPr>
          <p:nvPr>
            <p:ph sz="quarter" idx="2"/>
          </p:nvPr>
        </p:nvSpPr>
        <p:spPr>
          <a:xfrm>
            <a:off x="457200" y="1711840"/>
            <a:ext cx="3520440" cy="4114800"/>
          </a:xfrm>
        </p:spPr>
        <p:txBody>
          <a:bodyPr/>
          <a:lstStyle>
            <a:lvl1pPr>
              <a:defRPr sz="2400"/>
            </a:lvl1pPr>
            <a:lvl2pPr>
              <a:defRPr sz="2000"/>
            </a:lvl2pPr>
            <a:lvl3pPr>
              <a:defRPr sz="1800"/>
            </a:lvl3pPr>
            <a:lvl4pPr>
              <a:defRPr sz="1600"/>
            </a:lvl4pPr>
            <a:lvl5pPr>
              <a:defRPr sz="1600"/>
            </a:lvl5pPr>
            <a:extLst/>
          </a:lstStyle>
          <a:p>
            <a:pPr lvl="0" eaLnBrk="1" latinLnBrk="0" hangingPunct="1"/>
            <a:r>
              <a:rPr lang="ru-RU" smtClean="0"/>
              <a:t>Образец текста</a:t>
            </a:r>
          </a:p>
          <a:p>
            <a:pPr lvl="1" eaLnBrk="1" latinLnBrk="0" hangingPunct="1"/>
            <a:r>
              <a:rPr lang="ru-RU" smtClean="0"/>
              <a:t>Второй уровень</a:t>
            </a:r>
          </a:p>
          <a:p>
            <a:pPr lvl="2" eaLnBrk="1" latinLnBrk="0" hangingPunct="1"/>
            <a:r>
              <a:rPr lang="ru-RU" smtClean="0"/>
              <a:t>Третий уровень</a:t>
            </a:r>
          </a:p>
          <a:p>
            <a:pPr lvl="3" eaLnBrk="1" latinLnBrk="0" hangingPunct="1"/>
            <a:r>
              <a:rPr lang="ru-RU" smtClean="0"/>
              <a:t>Четвертый уровень</a:t>
            </a:r>
          </a:p>
          <a:p>
            <a:pPr lvl="4" eaLnBrk="1" latinLnBrk="0" hangingPunct="1"/>
            <a:r>
              <a:rPr lang="ru-RU" smtClean="0"/>
              <a:t>Пятый уровень</a:t>
            </a:r>
            <a:endParaRPr kumimoji="0" lang="en-US"/>
          </a:p>
        </p:txBody>
      </p:sp>
      <p:sp>
        <p:nvSpPr>
          <p:cNvPr id="6" name="Содержимое 5"/>
          <p:cNvSpPr>
            <a:spLocks noGrp="1"/>
          </p:cNvSpPr>
          <p:nvPr>
            <p:ph sz="quarter" idx="4"/>
          </p:nvPr>
        </p:nvSpPr>
        <p:spPr>
          <a:xfrm>
            <a:off x="4178808" y="1711840"/>
            <a:ext cx="3520440" cy="4114800"/>
          </a:xfrm>
        </p:spPr>
        <p:txBody>
          <a:bodyPr/>
          <a:lstStyle>
            <a:lvl1pPr>
              <a:defRPr sz="2400"/>
            </a:lvl1pPr>
            <a:lvl2pPr>
              <a:defRPr sz="2000"/>
            </a:lvl2pPr>
            <a:lvl3pPr>
              <a:defRPr sz="1800"/>
            </a:lvl3pPr>
            <a:lvl4pPr>
              <a:defRPr sz="1600"/>
            </a:lvl4pPr>
            <a:lvl5pPr>
              <a:defRPr sz="1600"/>
            </a:lvl5pPr>
            <a:extLst/>
          </a:lstStyle>
          <a:p>
            <a:pPr lvl="0" eaLnBrk="1" latinLnBrk="0" hangingPunct="1"/>
            <a:r>
              <a:rPr lang="ru-RU" smtClean="0"/>
              <a:t>Образец текста</a:t>
            </a:r>
          </a:p>
          <a:p>
            <a:pPr lvl="1" eaLnBrk="1" latinLnBrk="0" hangingPunct="1"/>
            <a:r>
              <a:rPr lang="ru-RU" smtClean="0"/>
              <a:t>Второй уровень</a:t>
            </a:r>
          </a:p>
          <a:p>
            <a:pPr lvl="2" eaLnBrk="1" latinLnBrk="0" hangingPunct="1"/>
            <a:r>
              <a:rPr lang="ru-RU" smtClean="0"/>
              <a:t>Третий уровень</a:t>
            </a:r>
          </a:p>
          <a:p>
            <a:pPr lvl="3" eaLnBrk="1" latinLnBrk="0" hangingPunct="1"/>
            <a:r>
              <a:rPr lang="ru-RU" smtClean="0"/>
              <a:t>Четвертый уровень</a:t>
            </a:r>
          </a:p>
          <a:p>
            <a:pPr lvl="4" eaLnBrk="1" latinLnBrk="0" hangingPunct="1"/>
            <a:r>
              <a:rPr lang="ru-RU" smtClean="0"/>
              <a:t>Пятый уровень</a:t>
            </a:r>
            <a:endParaRPr kumimoji="0" lang="en-US"/>
          </a:p>
        </p:txBody>
      </p:sp>
      <p:sp>
        <p:nvSpPr>
          <p:cNvPr id="7" name="Дата 6"/>
          <p:cNvSpPr>
            <a:spLocks noGrp="1"/>
          </p:cNvSpPr>
          <p:nvPr>
            <p:ph type="dt" sz="half" idx="10"/>
          </p:nvPr>
        </p:nvSpPr>
        <p:spPr/>
        <p:txBody>
          <a:bodyPr/>
          <a:lstStyle>
            <a:extLst/>
          </a:lstStyle>
          <a:p>
            <a:fld id="{E995B711-6143-499F-8FF5-55D8706BDA9A}" type="datetime1">
              <a:rPr lang="en-US" smtClean="0">
                <a:solidFill>
                  <a:srgbClr val="B13F9A"/>
                </a:solidFill>
              </a:rPr>
              <a:pPr/>
              <a:t>2/26/2013</a:t>
            </a:fld>
            <a:endParaRPr lang="en-US">
              <a:solidFill>
                <a:srgbClr val="B13F9A"/>
              </a:solidFill>
            </a:endParaRPr>
          </a:p>
        </p:txBody>
      </p:sp>
      <p:sp>
        <p:nvSpPr>
          <p:cNvPr id="8" name="Нижний колонтитул 7"/>
          <p:cNvSpPr>
            <a:spLocks noGrp="1"/>
          </p:cNvSpPr>
          <p:nvPr>
            <p:ph type="ftr" sz="quarter" idx="11"/>
          </p:nvPr>
        </p:nvSpPr>
        <p:spPr/>
        <p:txBody>
          <a:bodyPr/>
          <a:lstStyle>
            <a:extLst/>
          </a:lstStyle>
          <a:p>
            <a:endParaRPr lang="en-US">
              <a:solidFill>
                <a:srgbClr val="B13F9A"/>
              </a:solidFill>
            </a:endParaRPr>
          </a:p>
        </p:txBody>
      </p:sp>
      <p:sp>
        <p:nvSpPr>
          <p:cNvPr id="9" name="Номер слайда 8"/>
          <p:cNvSpPr>
            <a:spLocks noGrp="1"/>
          </p:cNvSpPr>
          <p:nvPr>
            <p:ph type="sldNum" sz="quarter" idx="12"/>
          </p:nvPr>
        </p:nvSpPr>
        <p:spPr/>
        <p:txBody>
          <a:bodyPr/>
          <a:lstStyle>
            <a:extLst/>
          </a:lstStyle>
          <a:p>
            <a:fld id="{BC5217A8-0E06-4059-AC45-433E2E67A85D}" type="slidenum">
              <a:rPr lang="en-US" smtClean="0">
                <a:solidFill>
                  <a:srgbClr val="B13F9A"/>
                </a:solidFill>
              </a:rPr>
              <a:pPr/>
              <a:t>‹#›</a:t>
            </a:fld>
            <a:endParaRPr lang="en-US">
              <a:solidFill>
                <a:srgbClr val="B13F9A"/>
              </a:solidFill>
            </a:endParaRPr>
          </a:p>
        </p:txBody>
      </p:sp>
    </p:spTree>
    <p:extLst>
      <p:ext uri="{BB962C8B-B14F-4D97-AF65-F5344CB8AC3E}">
        <p14:creationId xmlns:p14="http://schemas.microsoft.com/office/powerpoint/2010/main" val="1514293689"/>
      </p:ext>
    </p:extLst>
  </p:cSld>
  <p:clrMapOvr>
    <a:masterClrMapping/>
  </p:clrMapOvr>
  <p:transition spd="med">
    <p:zoom/>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320040"/>
            <a:ext cx="7242048" cy="1143000"/>
          </a:xfrm>
        </p:spPr>
        <p:txBody>
          <a:bodyPr/>
          <a:lstStyle>
            <a:extLst/>
          </a:lstStyle>
          <a:p>
            <a:r>
              <a:rPr kumimoji="0" lang="ru-RU" smtClean="0"/>
              <a:t>Образец заголовка</a:t>
            </a:r>
            <a:endParaRPr kumimoji="0" lang="en-US"/>
          </a:p>
        </p:txBody>
      </p:sp>
      <p:sp>
        <p:nvSpPr>
          <p:cNvPr id="3" name="Дата 2"/>
          <p:cNvSpPr>
            <a:spLocks noGrp="1"/>
          </p:cNvSpPr>
          <p:nvPr>
            <p:ph type="dt" sz="half" idx="10"/>
          </p:nvPr>
        </p:nvSpPr>
        <p:spPr/>
        <p:txBody>
          <a:bodyPr/>
          <a:lstStyle>
            <a:extLst/>
          </a:lstStyle>
          <a:p>
            <a:fld id="{BF117A40-441B-47D8-BB39-0C239D9D1745}" type="datetime1">
              <a:rPr lang="en-US" smtClean="0">
                <a:solidFill>
                  <a:srgbClr val="B13F9A"/>
                </a:solidFill>
              </a:rPr>
              <a:pPr/>
              <a:t>2/26/2013</a:t>
            </a:fld>
            <a:endParaRPr lang="en-US">
              <a:solidFill>
                <a:srgbClr val="B13F9A"/>
              </a:solidFill>
            </a:endParaRPr>
          </a:p>
        </p:txBody>
      </p:sp>
      <p:sp>
        <p:nvSpPr>
          <p:cNvPr id="4" name="Нижний колонтитул 3"/>
          <p:cNvSpPr>
            <a:spLocks noGrp="1"/>
          </p:cNvSpPr>
          <p:nvPr>
            <p:ph type="ftr" sz="quarter" idx="11"/>
          </p:nvPr>
        </p:nvSpPr>
        <p:spPr/>
        <p:txBody>
          <a:bodyPr/>
          <a:lstStyle>
            <a:extLst/>
          </a:lstStyle>
          <a:p>
            <a:endParaRPr lang="en-US">
              <a:solidFill>
                <a:srgbClr val="B13F9A"/>
              </a:solidFill>
            </a:endParaRPr>
          </a:p>
        </p:txBody>
      </p:sp>
      <p:sp>
        <p:nvSpPr>
          <p:cNvPr id="5" name="Номер слайда 4"/>
          <p:cNvSpPr>
            <a:spLocks noGrp="1"/>
          </p:cNvSpPr>
          <p:nvPr>
            <p:ph type="sldNum" sz="quarter" idx="12"/>
          </p:nvPr>
        </p:nvSpPr>
        <p:spPr/>
        <p:txBody>
          <a:bodyPr/>
          <a:lstStyle>
            <a:extLst/>
          </a:lstStyle>
          <a:p>
            <a:fld id="{BC5217A8-0E06-4059-AC45-433E2E67A85D}" type="slidenum">
              <a:rPr lang="en-US" smtClean="0">
                <a:solidFill>
                  <a:srgbClr val="B13F9A"/>
                </a:solidFill>
              </a:rPr>
              <a:pPr/>
              <a:t>‹#›</a:t>
            </a:fld>
            <a:endParaRPr lang="en-US">
              <a:solidFill>
                <a:srgbClr val="B13F9A"/>
              </a:solidFill>
            </a:endParaRPr>
          </a:p>
        </p:txBody>
      </p:sp>
    </p:spTree>
    <p:extLst>
      <p:ext uri="{BB962C8B-B14F-4D97-AF65-F5344CB8AC3E}">
        <p14:creationId xmlns:p14="http://schemas.microsoft.com/office/powerpoint/2010/main" val="2818320175"/>
      </p:ext>
    </p:extLst>
  </p:cSld>
  <p:clrMapOvr>
    <a:masterClrMapping/>
  </p:clrMapOvr>
  <p:transition spd="med">
    <p:zoom/>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p:cNvSpPr>
            <a:spLocks noGrp="1"/>
          </p:cNvSpPr>
          <p:nvPr>
            <p:ph type="dt" sz="half" idx="10"/>
          </p:nvPr>
        </p:nvSpPr>
        <p:spPr/>
        <p:txBody>
          <a:bodyPr/>
          <a:lstStyle>
            <a:lvl1pPr>
              <a:defRPr>
                <a:solidFill>
                  <a:schemeClr val="tx2"/>
                </a:solidFill>
              </a:defRPr>
            </a:lvl1pPr>
            <a:extLst/>
          </a:lstStyle>
          <a:p>
            <a:fld id="{9BCEA7CA-4D09-494F-B1CE-7391E1AE90A7}" type="datetime1">
              <a:rPr lang="en-US" smtClean="0">
                <a:solidFill>
                  <a:srgbClr val="B13F9A"/>
                </a:solidFill>
              </a:rPr>
              <a:pPr/>
              <a:t>2/26/2013</a:t>
            </a:fld>
            <a:endParaRPr lang="en-US" dirty="0">
              <a:solidFill>
                <a:srgbClr val="B13F9A"/>
              </a:solidFill>
            </a:endParaRPr>
          </a:p>
        </p:txBody>
      </p:sp>
      <p:sp>
        <p:nvSpPr>
          <p:cNvPr id="3" name="Нижний колонтитул 2"/>
          <p:cNvSpPr>
            <a:spLocks noGrp="1"/>
          </p:cNvSpPr>
          <p:nvPr>
            <p:ph type="ftr" sz="quarter" idx="11"/>
          </p:nvPr>
        </p:nvSpPr>
        <p:spPr/>
        <p:txBody>
          <a:bodyPr/>
          <a:lstStyle>
            <a:lvl1pPr>
              <a:defRPr>
                <a:solidFill>
                  <a:schemeClr val="tx2"/>
                </a:solidFill>
              </a:defRPr>
            </a:lvl1pPr>
            <a:extLst/>
          </a:lstStyle>
          <a:p>
            <a:endParaRPr lang="en-US" dirty="0">
              <a:solidFill>
                <a:srgbClr val="B13F9A"/>
              </a:solidFill>
            </a:endParaRPr>
          </a:p>
        </p:txBody>
      </p:sp>
      <p:sp>
        <p:nvSpPr>
          <p:cNvPr id="4" name="Номер слайда 3"/>
          <p:cNvSpPr>
            <a:spLocks noGrp="1"/>
          </p:cNvSpPr>
          <p:nvPr>
            <p:ph type="sldNum" sz="quarter" idx="12"/>
          </p:nvPr>
        </p:nvSpPr>
        <p:spPr/>
        <p:txBody>
          <a:bodyPr/>
          <a:lstStyle>
            <a:extLst/>
          </a:lstStyle>
          <a:p>
            <a:fld id="{BC5217A8-0E06-4059-AC45-433E2E67A85D}" type="slidenum">
              <a:rPr lang="en-US" smtClean="0">
                <a:solidFill>
                  <a:srgbClr val="B13F9A"/>
                </a:solidFill>
              </a:rPr>
              <a:pPr/>
              <a:t>‹#›</a:t>
            </a:fld>
            <a:endParaRPr lang="en-US">
              <a:solidFill>
                <a:srgbClr val="B13F9A"/>
              </a:solidFill>
            </a:endParaRPr>
          </a:p>
        </p:txBody>
      </p:sp>
    </p:spTree>
    <p:extLst>
      <p:ext uri="{BB962C8B-B14F-4D97-AF65-F5344CB8AC3E}">
        <p14:creationId xmlns:p14="http://schemas.microsoft.com/office/powerpoint/2010/main" val="1481927834"/>
      </p:ext>
    </p:extLst>
  </p:cSld>
  <p:clrMapOvr>
    <a:masterClrMapping/>
  </p:clrMapOvr>
  <p:transition spd="med">
    <p:zoom/>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28600"/>
            <a:ext cx="5897880" cy="1173480"/>
          </a:xfrm>
        </p:spPr>
        <p:txBody>
          <a:bodyPr wrap="square" anchor="b"/>
          <a:lstStyle>
            <a:lvl1pPr algn="l">
              <a:buNone/>
              <a:defRPr lang="en-US" sz="2400" baseline="0" smtClean="0"/>
            </a:lvl1pPr>
            <a:extLst/>
          </a:lstStyle>
          <a:p>
            <a:r>
              <a:rPr kumimoji="0" lang="ru-RU" smtClean="0"/>
              <a:t>Образец заголовка</a:t>
            </a:r>
            <a:endParaRPr kumimoji="0" lang="en-US"/>
          </a:p>
        </p:txBody>
      </p:sp>
      <p:sp>
        <p:nvSpPr>
          <p:cNvPr id="3" name="Текст 2"/>
          <p:cNvSpPr>
            <a:spLocks noGrp="1"/>
          </p:cNvSpPr>
          <p:nvPr>
            <p:ph type="body" idx="2"/>
          </p:nvPr>
        </p:nvSpPr>
        <p:spPr>
          <a:xfrm>
            <a:off x="457200" y="1497416"/>
            <a:ext cx="5897880" cy="602512"/>
          </a:xfrm>
        </p:spPr>
        <p:txBody>
          <a:bodyPr rot="0" spcFirstLastPara="0" vertOverflow="overflow" horzOverflow="overflow" vert="horz" wrap="square" lIns="45720" tIns="0" rIns="0" bIns="0" numCol="1" spcCol="0" rtlCol="0" fromWordArt="0" anchor="t" anchorCtr="0" forceAA="0" compatLnSpc="1">
            <a:normAutofit/>
          </a:bodyPr>
          <a:lstStyle>
            <a:lvl1pPr marL="0" indent="0">
              <a:spcBef>
                <a:spcPts val="0"/>
              </a:spcBef>
              <a:spcAft>
                <a:spcPts val="0"/>
              </a:spcAft>
              <a:buNone/>
              <a:defRPr sz="1400"/>
            </a:lvl1pPr>
            <a:lvl2pPr>
              <a:buNone/>
              <a:defRPr sz="1200"/>
            </a:lvl2pPr>
            <a:lvl3pPr>
              <a:buNone/>
              <a:defRPr sz="1000"/>
            </a:lvl3pPr>
            <a:lvl4pPr>
              <a:buNone/>
              <a:defRPr sz="900"/>
            </a:lvl4pPr>
            <a:lvl5pPr>
              <a:buNone/>
              <a:defRPr sz="900"/>
            </a:lvl5pPr>
            <a:extLst/>
          </a:lstStyle>
          <a:p>
            <a:pPr lvl="0" eaLnBrk="1" latinLnBrk="0" hangingPunct="1"/>
            <a:r>
              <a:rPr kumimoji="0" lang="ru-RU" smtClean="0"/>
              <a:t>Образец текста</a:t>
            </a:r>
          </a:p>
        </p:txBody>
      </p:sp>
      <p:sp>
        <p:nvSpPr>
          <p:cNvPr id="4" name="Содержимое 3"/>
          <p:cNvSpPr>
            <a:spLocks noGrp="1"/>
          </p:cNvSpPr>
          <p:nvPr>
            <p:ph sz="half" idx="1"/>
          </p:nvPr>
        </p:nvSpPr>
        <p:spPr>
          <a:xfrm>
            <a:off x="457200" y="2133600"/>
            <a:ext cx="7239000" cy="4371752"/>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ru-RU" smtClean="0"/>
              <a:t>Образец текста</a:t>
            </a:r>
          </a:p>
          <a:p>
            <a:pPr lvl="1" eaLnBrk="1" latinLnBrk="0" hangingPunct="1"/>
            <a:r>
              <a:rPr lang="ru-RU" smtClean="0"/>
              <a:t>Второй уровень</a:t>
            </a:r>
          </a:p>
          <a:p>
            <a:pPr lvl="2" eaLnBrk="1" latinLnBrk="0" hangingPunct="1"/>
            <a:r>
              <a:rPr lang="ru-RU" smtClean="0"/>
              <a:t>Третий уровень</a:t>
            </a:r>
          </a:p>
          <a:p>
            <a:pPr lvl="3" eaLnBrk="1" latinLnBrk="0" hangingPunct="1"/>
            <a:r>
              <a:rPr lang="ru-RU" smtClean="0"/>
              <a:t>Четвертый уровень</a:t>
            </a:r>
          </a:p>
          <a:p>
            <a:pPr lvl="4" eaLnBrk="1" latinLnBrk="0" hangingPunct="1"/>
            <a:r>
              <a:rPr lang="ru-RU" smtClean="0"/>
              <a:t>Пятый уровень</a:t>
            </a:r>
            <a:endParaRPr kumimoji="0" lang="en-US"/>
          </a:p>
        </p:txBody>
      </p:sp>
      <p:sp>
        <p:nvSpPr>
          <p:cNvPr id="5" name="Дата 4"/>
          <p:cNvSpPr>
            <a:spLocks noGrp="1"/>
          </p:cNvSpPr>
          <p:nvPr>
            <p:ph type="dt" sz="half" idx="10"/>
          </p:nvPr>
        </p:nvSpPr>
        <p:spPr/>
        <p:txBody>
          <a:bodyPr/>
          <a:lstStyle>
            <a:extLst/>
          </a:lstStyle>
          <a:p>
            <a:fld id="{566C3B8F-A7E2-48CA-A086-2F37580A686C}" type="datetime1">
              <a:rPr lang="en-US" smtClean="0">
                <a:solidFill>
                  <a:srgbClr val="B13F9A"/>
                </a:solidFill>
              </a:rPr>
              <a:pPr/>
              <a:t>2/26/2013</a:t>
            </a:fld>
            <a:endParaRPr lang="en-US">
              <a:solidFill>
                <a:srgbClr val="B13F9A"/>
              </a:solidFill>
            </a:endParaRPr>
          </a:p>
        </p:txBody>
      </p:sp>
      <p:sp>
        <p:nvSpPr>
          <p:cNvPr id="6" name="Нижний колонтитул 5"/>
          <p:cNvSpPr>
            <a:spLocks noGrp="1"/>
          </p:cNvSpPr>
          <p:nvPr>
            <p:ph type="ftr" sz="quarter" idx="11"/>
          </p:nvPr>
        </p:nvSpPr>
        <p:spPr/>
        <p:txBody>
          <a:bodyPr/>
          <a:lstStyle>
            <a:extLst/>
          </a:lstStyle>
          <a:p>
            <a:endParaRPr lang="en-US">
              <a:solidFill>
                <a:srgbClr val="B13F9A"/>
              </a:solidFill>
            </a:endParaRPr>
          </a:p>
        </p:txBody>
      </p:sp>
      <p:sp>
        <p:nvSpPr>
          <p:cNvPr id="7" name="Номер слайда 6"/>
          <p:cNvSpPr>
            <a:spLocks noGrp="1"/>
          </p:cNvSpPr>
          <p:nvPr>
            <p:ph type="sldNum" sz="quarter" idx="12"/>
          </p:nvPr>
        </p:nvSpPr>
        <p:spPr/>
        <p:txBody>
          <a:bodyPr/>
          <a:lstStyle>
            <a:extLst/>
          </a:lstStyle>
          <a:p>
            <a:fld id="{BC5217A8-0E06-4059-AC45-433E2E67A85D}" type="slidenum">
              <a:rPr lang="en-US" smtClean="0">
                <a:solidFill>
                  <a:srgbClr val="B13F9A"/>
                </a:solidFill>
              </a:rPr>
              <a:pPr/>
              <a:t>‹#›</a:t>
            </a:fld>
            <a:endParaRPr lang="en-US">
              <a:solidFill>
                <a:srgbClr val="B13F9A"/>
              </a:solidFill>
            </a:endParaRPr>
          </a:p>
        </p:txBody>
      </p:sp>
    </p:spTree>
    <p:extLst>
      <p:ext uri="{BB962C8B-B14F-4D97-AF65-F5344CB8AC3E}">
        <p14:creationId xmlns:p14="http://schemas.microsoft.com/office/powerpoint/2010/main" val="1312584848"/>
      </p:ext>
    </p:extLst>
  </p:cSld>
  <p:clrMapOvr>
    <a:masterClrMapping/>
  </p:clrMapOvr>
  <p:transition spd="med">
    <p:zoom/>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type="picTx" preserve="1">
  <p:cSld name="Рисунок с подписью">
    <p:bg>
      <p:bgRef idx="1002">
        <a:schemeClr val="bg2"/>
      </p:bgRef>
    </p:bg>
    <p:spTree>
      <p:nvGrpSpPr>
        <p:cNvPr id="1" name=""/>
        <p:cNvGrpSpPr/>
        <p:nvPr/>
      </p:nvGrpSpPr>
      <p:grpSpPr>
        <a:xfrm>
          <a:off x="0" y="0"/>
          <a:ext cx="0" cy="0"/>
          <a:chOff x="0" y="0"/>
          <a:chExt cx="0" cy="0"/>
        </a:xfrm>
      </p:grpSpPr>
      <p:sp>
        <p:nvSpPr>
          <p:cNvPr id="8" name="Прямоугольник 7"/>
          <p:cNvSpPr/>
          <p:nvPr/>
        </p:nvSpPr>
        <p:spPr>
          <a:xfrm rot="21240000">
            <a:off x="597969" y="1004670"/>
            <a:ext cx="4319527" cy="4312573"/>
          </a:xfrm>
          <a:prstGeom prst="rect">
            <a:avLst/>
          </a:prstGeom>
          <a:solidFill>
            <a:srgbClr val="FAFAFA"/>
          </a:solidFill>
          <a:ln w="1270" cap="rnd" cmpd="sng" algn="ctr">
            <a:solidFill>
              <a:srgbClr val="EAEAEA"/>
            </a:solidFill>
            <a:prstDash val="solid"/>
          </a:ln>
          <a:effectLst>
            <a:outerShdw blurRad="25000" dist="12700" dir="5400000" algn="t"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extLst/>
          </a:lstStyle>
          <a:p>
            <a:pPr algn="ctr" fontAlgn="base">
              <a:spcBef>
                <a:spcPct val="0"/>
              </a:spcBef>
              <a:spcAft>
                <a:spcPct val="0"/>
              </a:spcAft>
            </a:pPr>
            <a:endParaRPr lang="en-US">
              <a:solidFill>
                <a:prstClr val="white"/>
              </a:solidFill>
            </a:endParaRPr>
          </a:p>
        </p:txBody>
      </p:sp>
      <p:sp>
        <p:nvSpPr>
          <p:cNvPr id="9" name="Прямоугольник 8"/>
          <p:cNvSpPr/>
          <p:nvPr/>
        </p:nvSpPr>
        <p:spPr>
          <a:xfrm rot="21420000">
            <a:off x="596707" y="998818"/>
            <a:ext cx="4319527" cy="4312573"/>
          </a:xfrm>
          <a:prstGeom prst="rect">
            <a:avLst/>
          </a:prstGeom>
          <a:solidFill>
            <a:srgbClr val="FAFAFA"/>
          </a:solidFill>
          <a:ln w="1270" cap="rnd" cmpd="sng" algn="ctr">
            <a:solidFill>
              <a:srgbClr val="EAEAEA"/>
            </a:solidFill>
            <a:prstDash val="solid"/>
          </a:ln>
          <a:effectLst>
            <a:outerShdw blurRad="28000" dist="12700" dir="5400000" algn="tl"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extLst/>
          </a:lstStyle>
          <a:p>
            <a:pPr algn="ctr" fontAlgn="base">
              <a:spcBef>
                <a:spcPct val="0"/>
              </a:spcBef>
              <a:spcAft>
                <a:spcPct val="0"/>
              </a:spcAft>
            </a:pPr>
            <a:endParaRPr lang="en-US">
              <a:solidFill>
                <a:prstClr val="white"/>
              </a:solidFill>
            </a:endParaRPr>
          </a:p>
        </p:txBody>
      </p:sp>
      <p:sp>
        <p:nvSpPr>
          <p:cNvPr id="2" name="Заголовок 1"/>
          <p:cNvSpPr>
            <a:spLocks noGrp="1"/>
          </p:cNvSpPr>
          <p:nvPr>
            <p:ph type="title"/>
          </p:nvPr>
        </p:nvSpPr>
        <p:spPr>
          <a:xfrm>
            <a:off x="5389098" y="1143000"/>
            <a:ext cx="3429000" cy="2057400"/>
          </a:xfrm>
        </p:spPr>
        <p:txBody>
          <a:bodyPr vert="horz" anchor="b"/>
          <a:lstStyle>
            <a:lvl1pPr algn="l">
              <a:buNone/>
              <a:defRPr sz="3000" b="1" baseline="0">
                <a:ln w="500">
                  <a:solidFill>
                    <a:schemeClr val="tx2">
                      <a:shade val="10000"/>
                      <a:satMod val="135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defRPr>
            </a:lvl1pPr>
            <a:extLst/>
          </a:lstStyle>
          <a:p>
            <a:r>
              <a:rPr kumimoji="0" lang="ru-RU" smtClean="0"/>
              <a:t>Образец заголовка</a:t>
            </a:r>
            <a:endParaRPr kumimoji="0" lang="en-US" dirty="0"/>
          </a:p>
        </p:txBody>
      </p:sp>
      <p:sp>
        <p:nvSpPr>
          <p:cNvPr id="4" name="Текст 3"/>
          <p:cNvSpPr>
            <a:spLocks noGrp="1"/>
          </p:cNvSpPr>
          <p:nvPr>
            <p:ph type="body" sz="half" idx="2"/>
          </p:nvPr>
        </p:nvSpPr>
        <p:spPr>
          <a:xfrm>
            <a:off x="5389098" y="3283634"/>
            <a:ext cx="3429000" cy="1920240"/>
          </a:xfrm>
        </p:spPr>
        <p:txBody>
          <a:bodyPr rot="0" spcFirstLastPara="0" vertOverflow="overflow" horzOverflow="overflow" vert="horz" wrap="square" lIns="82296" tIns="0" rIns="0" bIns="0" numCol="1" spcCol="0" rtlCol="0" fromWordArt="0" anchor="t" anchorCtr="0" forceAA="0" compatLnSpc="1">
            <a:normAutofit/>
          </a:bodyPr>
          <a:lstStyle>
            <a:lvl1pPr marL="0" indent="0">
              <a:lnSpc>
                <a:spcPct val="100000"/>
              </a:lnSpc>
              <a:spcBef>
                <a:spcPts val="0"/>
              </a:spcBef>
              <a:buFontTx/>
              <a:buNone/>
              <a:defRPr sz="1400" baseline="0">
                <a:solidFill>
                  <a:schemeClr val="tx1"/>
                </a:solidFill>
              </a:defRPr>
            </a:lvl1pPr>
            <a:lvl2pPr>
              <a:defRPr sz="1200"/>
            </a:lvl2pPr>
            <a:lvl3pPr>
              <a:defRPr sz="1000"/>
            </a:lvl3pPr>
            <a:lvl4pPr>
              <a:defRPr sz="900"/>
            </a:lvl4pPr>
            <a:lvl5pPr>
              <a:defRPr sz="900"/>
            </a:lvl5pPr>
            <a:extLst/>
          </a:lstStyle>
          <a:p>
            <a:pPr marL="0" marR="0" lvl="0" indent="0" algn="l" defTabSz="0" rtl="0" eaLnBrk="1" fontAlgn="auto" latinLnBrk="0" hangingPunct="1">
              <a:lnSpc>
                <a:spcPct val="100000"/>
              </a:lnSpc>
              <a:spcBef>
                <a:spcPts val="0"/>
              </a:spcBef>
              <a:spcAft>
                <a:spcPts val="0"/>
              </a:spcAft>
              <a:buClr>
                <a:schemeClr val="tx2"/>
              </a:buClr>
              <a:buSzPct val="73000"/>
              <a:buFontTx/>
              <a:buNone/>
              <a:tabLst/>
              <a:defRPr/>
            </a:pPr>
            <a:r>
              <a:rPr kumimoji="0" lang="ru-RU" smtClean="0"/>
              <a:t>Образец текста</a:t>
            </a:r>
          </a:p>
        </p:txBody>
      </p:sp>
      <p:sp>
        <p:nvSpPr>
          <p:cNvPr id="5" name="Дата 4"/>
          <p:cNvSpPr>
            <a:spLocks noGrp="1"/>
          </p:cNvSpPr>
          <p:nvPr>
            <p:ph type="dt" sz="half" idx="10"/>
          </p:nvPr>
        </p:nvSpPr>
        <p:spPr/>
        <p:txBody>
          <a:bodyPr/>
          <a:lstStyle>
            <a:extLst/>
          </a:lstStyle>
          <a:p>
            <a:fld id="{FFF2F2E8-C374-43E2-A097-3C828357A1F3}" type="datetime1">
              <a:rPr lang="en-US" smtClean="0">
                <a:solidFill>
                  <a:srgbClr val="F4E7ED"/>
                </a:solidFill>
              </a:rPr>
              <a:pPr/>
              <a:t>2/26/2013</a:t>
            </a:fld>
            <a:endParaRPr lang="en-US">
              <a:solidFill>
                <a:srgbClr val="F4E7ED"/>
              </a:solidFill>
            </a:endParaRPr>
          </a:p>
        </p:txBody>
      </p:sp>
      <p:sp>
        <p:nvSpPr>
          <p:cNvPr id="6" name="Нижний колонтитул 5"/>
          <p:cNvSpPr>
            <a:spLocks noGrp="1"/>
          </p:cNvSpPr>
          <p:nvPr>
            <p:ph type="ftr" sz="quarter" idx="11"/>
          </p:nvPr>
        </p:nvSpPr>
        <p:spPr/>
        <p:txBody>
          <a:bodyPr/>
          <a:lstStyle>
            <a:extLst/>
          </a:lstStyle>
          <a:p>
            <a:endParaRPr lang="en-US">
              <a:solidFill>
                <a:srgbClr val="F4E7ED"/>
              </a:solidFill>
            </a:endParaRPr>
          </a:p>
        </p:txBody>
      </p:sp>
      <p:sp>
        <p:nvSpPr>
          <p:cNvPr id="7" name="Номер слайда 6"/>
          <p:cNvSpPr>
            <a:spLocks noGrp="1"/>
          </p:cNvSpPr>
          <p:nvPr>
            <p:ph type="sldNum" sz="quarter" idx="12"/>
          </p:nvPr>
        </p:nvSpPr>
        <p:spPr/>
        <p:txBody>
          <a:bodyPr/>
          <a:lstStyle>
            <a:extLst/>
          </a:lstStyle>
          <a:p>
            <a:fld id="{BC5217A8-0E06-4059-AC45-433E2E67A85D}" type="slidenum">
              <a:rPr lang="en-US" smtClean="0">
                <a:solidFill>
                  <a:srgbClr val="F4E7ED"/>
                </a:solidFill>
              </a:rPr>
              <a:pPr/>
              <a:t>‹#›</a:t>
            </a:fld>
            <a:endParaRPr lang="en-US">
              <a:solidFill>
                <a:srgbClr val="F4E7ED"/>
              </a:solidFill>
            </a:endParaRPr>
          </a:p>
        </p:txBody>
      </p:sp>
      <p:sp>
        <p:nvSpPr>
          <p:cNvPr id="10" name="Рисунок 9"/>
          <p:cNvSpPr>
            <a:spLocks noGrp="1"/>
          </p:cNvSpPr>
          <p:nvPr>
            <p:ph type="pic" idx="1"/>
          </p:nvPr>
        </p:nvSpPr>
        <p:spPr>
          <a:xfrm>
            <a:off x="663682" y="1041002"/>
            <a:ext cx="4206240" cy="4206240"/>
          </a:xfrm>
          <a:solidFill>
            <a:schemeClr val="bg2">
              <a:shade val="50000"/>
            </a:schemeClr>
          </a:solidFill>
          <a:ln w="107950">
            <a:solidFill>
              <a:srgbClr val="FFFFFF"/>
            </a:solidFill>
            <a:miter lim="800000"/>
          </a:ln>
          <a:effectLst>
            <a:outerShdw blurRad="44450" dist="3810" dir="5400000" algn="tl" rotWithShape="0">
              <a:srgbClr val="000000">
                <a:alpha val="60000"/>
              </a:srgbClr>
            </a:outerShdw>
          </a:effectLst>
          <a:scene3d>
            <a:camera prst="orthographicFront"/>
            <a:lightRig rig="threePt" dir="t"/>
          </a:scene3d>
          <a:sp3d contourW="3810">
            <a:contourClr>
              <a:srgbClr val="969696"/>
            </a:contourClr>
          </a:sp3d>
        </p:spPr>
        <p:txBody>
          <a:bodyPr/>
          <a:lstStyle>
            <a:lvl1pPr marL="0" indent="0">
              <a:buNone/>
              <a:defRPr sz="3200"/>
            </a:lvl1pPr>
            <a:extLst/>
          </a:lstStyle>
          <a:p>
            <a:r>
              <a:rPr kumimoji="0" lang="ru-RU" smtClean="0"/>
              <a:t>Вставка рисунка</a:t>
            </a:r>
            <a:endParaRPr kumimoji="0" lang="en-US" dirty="0"/>
          </a:p>
        </p:txBody>
      </p:sp>
    </p:spTree>
    <p:extLst>
      <p:ext uri="{BB962C8B-B14F-4D97-AF65-F5344CB8AC3E}">
        <p14:creationId xmlns:p14="http://schemas.microsoft.com/office/powerpoint/2010/main" val="3757451016"/>
      </p:ext>
    </p:extLst>
  </p:cSld>
  <p:clrMapOvr>
    <a:overrideClrMapping bg1="dk1" tx1="lt1" bg2="dk2" tx2="lt2" accent1="accent1" accent2="accent2" accent3="accent3" accent4="accent4" accent5="accent5" accent6="accent6" hlink="hlink" folHlink="folHlink"/>
  </p:clrMapOvr>
  <p:transition spd="med">
    <p:zoom/>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extLst/>
          </a:lstStyle>
          <a:p>
            <a:r>
              <a:rPr kumimoji="0" lang="ru-RU" smtClean="0"/>
              <a:t>Образец заголовка</a:t>
            </a:r>
            <a:endParaRPr kumimoji="0" lang="en-US"/>
          </a:p>
        </p:txBody>
      </p:sp>
      <p:sp>
        <p:nvSpPr>
          <p:cNvPr id="3" name="Вертикальный текст 2"/>
          <p:cNvSpPr>
            <a:spLocks noGrp="1"/>
          </p:cNvSpPr>
          <p:nvPr>
            <p:ph type="body" orient="vert" idx="1"/>
          </p:nvPr>
        </p:nvSpPr>
        <p:spPr/>
        <p:txBody>
          <a:bodyPr vert="eaVert"/>
          <a:lstStyle>
            <a:extLst/>
          </a:lstStyle>
          <a:p>
            <a:pPr lvl="0" eaLnBrk="1" latinLnBrk="0" hangingPunct="1"/>
            <a:r>
              <a:rPr lang="ru-RU" smtClean="0"/>
              <a:t>Образец текста</a:t>
            </a:r>
          </a:p>
          <a:p>
            <a:pPr lvl="1" eaLnBrk="1" latinLnBrk="0" hangingPunct="1"/>
            <a:r>
              <a:rPr lang="ru-RU" smtClean="0"/>
              <a:t>Второй уровень</a:t>
            </a:r>
          </a:p>
          <a:p>
            <a:pPr lvl="2" eaLnBrk="1" latinLnBrk="0" hangingPunct="1"/>
            <a:r>
              <a:rPr lang="ru-RU" smtClean="0"/>
              <a:t>Третий уровень</a:t>
            </a:r>
          </a:p>
          <a:p>
            <a:pPr lvl="3" eaLnBrk="1" latinLnBrk="0" hangingPunct="1"/>
            <a:r>
              <a:rPr lang="ru-RU" smtClean="0"/>
              <a:t>Четвертый уровень</a:t>
            </a:r>
          </a:p>
          <a:p>
            <a:pPr lvl="4" eaLnBrk="1" latinLnBrk="0" hangingPunct="1"/>
            <a:r>
              <a:rPr lang="ru-RU" smtClean="0"/>
              <a:t>Пятый уровень</a:t>
            </a:r>
            <a:endParaRPr kumimoji="0" lang="en-US"/>
          </a:p>
        </p:txBody>
      </p:sp>
      <p:sp>
        <p:nvSpPr>
          <p:cNvPr id="4" name="Дата 3"/>
          <p:cNvSpPr>
            <a:spLocks noGrp="1"/>
          </p:cNvSpPr>
          <p:nvPr>
            <p:ph type="dt" sz="half" idx="10"/>
          </p:nvPr>
        </p:nvSpPr>
        <p:spPr/>
        <p:txBody>
          <a:bodyPr/>
          <a:lstStyle>
            <a:extLst/>
          </a:lstStyle>
          <a:p>
            <a:fld id="{C37D6781-6F38-4BA5-93D4-C3882C2DF97F}" type="datetime1">
              <a:rPr lang="en-US" smtClean="0">
                <a:solidFill>
                  <a:srgbClr val="B13F9A"/>
                </a:solidFill>
              </a:rPr>
              <a:pPr/>
              <a:t>2/26/2013</a:t>
            </a:fld>
            <a:endParaRPr lang="en-US">
              <a:solidFill>
                <a:srgbClr val="B13F9A"/>
              </a:solidFill>
            </a:endParaRPr>
          </a:p>
        </p:txBody>
      </p:sp>
      <p:sp>
        <p:nvSpPr>
          <p:cNvPr id="5" name="Нижний колонтитул 4"/>
          <p:cNvSpPr>
            <a:spLocks noGrp="1"/>
          </p:cNvSpPr>
          <p:nvPr>
            <p:ph type="ftr" sz="quarter" idx="11"/>
          </p:nvPr>
        </p:nvSpPr>
        <p:spPr/>
        <p:txBody>
          <a:bodyPr/>
          <a:lstStyle>
            <a:extLst/>
          </a:lstStyle>
          <a:p>
            <a:endParaRPr lang="en-US">
              <a:solidFill>
                <a:srgbClr val="B13F9A"/>
              </a:solidFill>
            </a:endParaRPr>
          </a:p>
        </p:txBody>
      </p:sp>
      <p:sp>
        <p:nvSpPr>
          <p:cNvPr id="6" name="Номер слайда 5"/>
          <p:cNvSpPr>
            <a:spLocks noGrp="1"/>
          </p:cNvSpPr>
          <p:nvPr>
            <p:ph type="sldNum" sz="quarter" idx="12"/>
          </p:nvPr>
        </p:nvSpPr>
        <p:spPr/>
        <p:txBody>
          <a:bodyPr/>
          <a:lstStyle>
            <a:extLst/>
          </a:lstStyle>
          <a:p>
            <a:fld id="{BC5217A8-0E06-4059-AC45-433E2E67A85D}" type="slidenum">
              <a:rPr lang="en-US" smtClean="0">
                <a:solidFill>
                  <a:srgbClr val="B13F9A"/>
                </a:solidFill>
              </a:rPr>
              <a:pPr/>
              <a:t>‹#›</a:t>
            </a:fld>
            <a:endParaRPr lang="en-US">
              <a:solidFill>
                <a:srgbClr val="B13F9A"/>
              </a:solidFill>
            </a:endParaRPr>
          </a:p>
        </p:txBody>
      </p:sp>
    </p:spTree>
    <p:extLst>
      <p:ext uri="{BB962C8B-B14F-4D97-AF65-F5344CB8AC3E}">
        <p14:creationId xmlns:p14="http://schemas.microsoft.com/office/powerpoint/2010/main" val="2895890964"/>
      </p:ext>
    </p:extLst>
  </p:cSld>
  <p:clrMapOvr>
    <a:masterClrMapping/>
  </p:clrMapOvr>
  <p:transition spd="med">
    <p:zoom/>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6553200" y="274957"/>
            <a:ext cx="1524000" cy="5851525"/>
          </a:xfrm>
        </p:spPr>
        <p:txBody>
          <a:bodyPr vert="eaVert" anchor="t"/>
          <a:lstStyle>
            <a:extLst/>
          </a:lstStyle>
          <a:p>
            <a:r>
              <a:rPr kumimoji="0" lang="ru-RU" smtClean="0"/>
              <a:t>Образец заголовка</a:t>
            </a:r>
            <a:endParaRPr kumimoji="0" lang="en-US"/>
          </a:p>
        </p:txBody>
      </p:sp>
      <p:sp>
        <p:nvSpPr>
          <p:cNvPr id="3" name="Вертикальный текст 2"/>
          <p:cNvSpPr>
            <a:spLocks noGrp="1"/>
          </p:cNvSpPr>
          <p:nvPr>
            <p:ph type="body" orient="vert" idx="1"/>
          </p:nvPr>
        </p:nvSpPr>
        <p:spPr>
          <a:xfrm>
            <a:off x="457200" y="274644"/>
            <a:ext cx="6019800" cy="5851525"/>
          </a:xfrm>
        </p:spPr>
        <p:txBody>
          <a:bodyPr vert="eaVert"/>
          <a:lstStyle>
            <a:extLst/>
          </a:lstStyle>
          <a:p>
            <a:pPr lvl="0" eaLnBrk="1" latinLnBrk="0" hangingPunct="1"/>
            <a:r>
              <a:rPr lang="ru-RU" smtClean="0"/>
              <a:t>Образец текста</a:t>
            </a:r>
          </a:p>
          <a:p>
            <a:pPr lvl="1" eaLnBrk="1" latinLnBrk="0" hangingPunct="1"/>
            <a:r>
              <a:rPr lang="ru-RU" smtClean="0"/>
              <a:t>Второй уровень</a:t>
            </a:r>
          </a:p>
          <a:p>
            <a:pPr lvl="2" eaLnBrk="1" latinLnBrk="0" hangingPunct="1"/>
            <a:r>
              <a:rPr lang="ru-RU" smtClean="0"/>
              <a:t>Третий уровень</a:t>
            </a:r>
          </a:p>
          <a:p>
            <a:pPr lvl="3" eaLnBrk="1" latinLnBrk="0" hangingPunct="1"/>
            <a:r>
              <a:rPr lang="ru-RU" smtClean="0"/>
              <a:t>Четвертый уровень</a:t>
            </a:r>
          </a:p>
          <a:p>
            <a:pPr lvl="4" eaLnBrk="1" latinLnBrk="0" hangingPunct="1"/>
            <a:r>
              <a:rPr lang="ru-RU" smtClean="0"/>
              <a:t>Пятый уровень</a:t>
            </a:r>
            <a:endParaRPr kumimoji="0" lang="en-US"/>
          </a:p>
        </p:txBody>
      </p:sp>
      <p:sp>
        <p:nvSpPr>
          <p:cNvPr id="4" name="Дата 3"/>
          <p:cNvSpPr>
            <a:spLocks noGrp="1"/>
          </p:cNvSpPr>
          <p:nvPr>
            <p:ph type="dt" sz="half" idx="10"/>
          </p:nvPr>
        </p:nvSpPr>
        <p:spPr>
          <a:xfrm>
            <a:off x="4242816" y="6557946"/>
            <a:ext cx="2002464" cy="226902"/>
          </a:xfrm>
        </p:spPr>
        <p:txBody>
          <a:bodyPr/>
          <a:lstStyle>
            <a:extLst/>
          </a:lstStyle>
          <a:p>
            <a:fld id="{791DF524-94BF-4369-9DA0-26C3B806EAFE}" type="datetime1">
              <a:rPr lang="en-US" smtClean="0">
                <a:solidFill>
                  <a:srgbClr val="B13F9A"/>
                </a:solidFill>
              </a:rPr>
              <a:pPr/>
              <a:t>2/26/2013</a:t>
            </a:fld>
            <a:endParaRPr lang="en-US" dirty="0">
              <a:solidFill>
                <a:srgbClr val="B13F9A"/>
              </a:solidFill>
            </a:endParaRPr>
          </a:p>
        </p:txBody>
      </p:sp>
      <p:sp>
        <p:nvSpPr>
          <p:cNvPr id="5" name="Нижний колонтитул 4"/>
          <p:cNvSpPr>
            <a:spLocks noGrp="1"/>
          </p:cNvSpPr>
          <p:nvPr>
            <p:ph type="ftr" sz="quarter" idx="11"/>
          </p:nvPr>
        </p:nvSpPr>
        <p:spPr>
          <a:xfrm>
            <a:off x="457200" y="6556248"/>
            <a:ext cx="3657600" cy="228600"/>
          </a:xfrm>
        </p:spPr>
        <p:txBody>
          <a:bodyPr/>
          <a:lstStyle>
            <a:extLst/>
          </a:lstStyle>
          <a:p>
            <a:endParaRPr lang="en-US" dirty="0">
              <a:solidFill>
                <a:srgbClr val="B13F9A"/>
              </a:solidFill>
            </a:endParaRPr>
          </a:p>
        </p:txBody>
      </p:sp>
      <p:sp>
        <p:nvSpPr>
          <p:cNvPr id="6" name="Номер слайда 5"/>
          <p:cNvSpPr>
            <a:spLocks noGrp="1"/>
          </p:cNvSpPr>
          <p:nvPr>
            <p:ph type="sldNum" sz="quarter" idx="12"/>
          </p:nvPr>
        </p:nvSpPr>
        <p:spPr>
          <a:xfrm>
            <a:off x="6254496" y="6553200"/>
            <a:ext cx="588336" cy="228600"/>
          </a:xfrm>
        </p:spPr>
        <p:txBody>
          <a:bodyPr/>
          <a:lstStyle>
            <a:lvl1pPr>
              <a:defRPr>
                <a:solidFill>
                  <a:schemeClr val="tx2"/>
                </a:solidFill>
              </a:defRPr>
            </a:lvl1pPr>
            <a:extLst/>
          </a:lstStyle>
          <a:p>
            <a:fld id="{BC5217A8-0E06-4059-AC45-433E2E67A85D}" type="slidenum">
              <a:rPr lang="en-US" smtClean="0">
                <a:solidFill>
                  <a:srgbClr val="B13F9A"/>
                </a:solidFill>
              </a:rPr>
              <a:pPr/>
              <a:t>‹#›</a:t>
            </a:fld>
            <a:endParaRPr lang="en-US" dirty="0">
              <a:solidFill>
                <a:srgbClr val="B13F9A"/>
              </a:solidFill>
            </a:endParaRPr>
          </a:p>
        </p:txBody>
      </p:sp>
    </p:spTree>
    <p:extLst>
      <p:ext uri="{BB962C8B-B14F-4D97-AF65-F5344CB8AC3E}">
        <p14:creationId xmlns:p14="http://schemas.microsoft.com/office/powerpoint/2010/main" val="584021978"/>
      </p:ext>
    </p:extLst>
  </p:cSld>
  <p:clrMapOvr>
    <a:masterClrMapping/>
  </p:clrMapOvr>
  <p:transition spd="med">
    <p:zoom/>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685800" y="2130425"/>
            <a:ext cx="7772400" cy="1470025"/>
          </a:xfrm>
        </p:spPr>
        <p:txBody>
          <a:bodyPr/>
          <a:lstStyle/>
          <a:p>
            <a:r>
              <a:rPr lang="ru-RU" smtClean="0"/>
              <a:t>Образец заголовка</a:t>
            </a:r>
            <a:endParaRPr lang="ru-RU"/>
          </a:p>
        </p:txBody>
      </p:sp>
      <p:sp>
        <p:nvSpPr>
          <p:cNvPr id="3" name="Подзаголовок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ru-RU" smtClean="0"/>
              <a:t>Образец подзаголовка</a:t>
            </a:r>
            <a:endParaRPr lang="ru-RU"/>
          </a:p>
        </p:txBody>
      </p:sp>
      <p:sp>
        <p:nvSpPr>
          <p:cNvPr id="4" name="Дата 3"/>
          <p:cNvSpPr>
            <a:spLocks noGrp="1"/>
          </p:cNvSpPr>
          <p:nvPr>
            <p:ph type="dt" sz="half" idx="10"/>
          </p:nvPr>
        </p:nvSpPr>
        <p:spPr/>
        <p:txBody>
          <a:bodyPr/>
          <a:lstStyle/>
          <a:p>
            <a:fld id="{68AC6DCC-3D24-4BF3-BE0E-8A63610C0326}" type="datetimeFigureOut">
              <a:rPr lang="ru-RU" smtClean="0">
                <a:solidFill>
                  <a:prstClr val="black">
                    <a:tint val="75000"/>
                  </a:prstClr>
                </a:solidFill>
              </a:rPr>
              <a:pPr/>
              <a:t>26.02.2013</a:t>
            </a:fld>
            <a:endParaRPr lang="ru-RU">
              <a:solidFill>
                <a:prstClr val="black">
                  <a:tint val="75000"/>
                </a:prstClr>
              </a:solidFill>
            </a:endParaRPr>
          </a:p>
        </p:txBody>
      </p:sp>
      <p:sp>
        <p:nvSpPr>
          <p:cNvPr id="5" name="Нижний колонтитул 4"/>
          <p:cNvSpPr>
            <a:spLocks noGrp="1"/>
          </p:cNvSpPr>
          <p:nvPr>
            <p:ph type="ftr" sz="quarter" idx="11"/>
          </p:nvPr>
        </p:nvSpPr>
        <p:spPr/>
        <p:txBody>
          <a:bodyPr/>
          <a:lstStyle/>
          <a:p>
            <a:endParaRPr lang="ru-RU">
              <a:solidFill>
                <a:prstClr val="black">
                  <a:tint val="75000"/>
                </a:prstClr>
              </a:solidFill>
            </a:endParaRPr>
          </a:p>
        </p:txBody>
      </p:sp>
      <p:sp>
        <p:nvSpPr>
          <p:cNvPr id="6" name="Номер слайда 5"/>
          <p:cNvSpPr>
            <a:spLocks noGrp="1"/>
          </p:cNvSpPr>
          <p:nvPr>
            <p:ph type="sldNum" sz="quarter" idx="12"/>
          </p:nvPr>
        </p:nvSpPr>
        <p:spPr/>
        <p:txBody>
          <a:bodyPr/>
          <a:lstStyle/>
          <a:p>
            <a:fld id="{518E130F-1F6E-4A19-9514-B11F75670E3E}" type="slidenum">
              <a:rPr lang="ru-RU" smtClean="0">
                <a:solidFill>
                  <a:prstClr val="black">
                    <a:tint val="75000"/>
                  </a:prstClr>
                </a:solidFill>
              </a:rPr>
              <a:pPr/>
              <a:t>‹#›</a:t>
            </a:fld>
            <a:endParaRPr lang="ru-RU">
              <a:solidFill>
                <a:prstClr val="black">
                  <a:tint val="75000"/>
                </a:prstClr>
              </a:solidFill>
            </a:endParaRPr>
          </a:p>
        </p:txBody>
      </p:sp>
    </p:spTree>
    <p:extLst>
      <p:ext uri="{BB962C8B-B14F-4D97-AF65-F5344CB8AC3E}">
        <p14:creationId xmlns:p14="http://schemas.microsoft.com/office/powerpoint/2010/main" val="33852486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792288" y="4800600"/>
            <a:ext cx="5486400" cy="566738"/>
          </a:xfrm>
        </p:spPr>
        <p:txBody>
          <a:bodyPr anchor="b"/>
          <a:lstStyle>
            <a:lvl1pPr algn="l">
              <a:defRPr sz="2000" b="1"/>
            </a:lvl1pPr>
          </a:lstStyle>
          <a:p>
            <a:r>
              <a:rPr lang="ru-RU" smtClean="0"/>
              <a:t>Образец заголовка</a:t>
            </a:r>
            <a:endParaRPr lang="ru-RU"/>
          </a:p>
        </p:txBody>
      </p:sp>
      <p:sp>
        <p:nvSpPr>
          <p:cNvPr id="3" name="Рисунок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Текст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5" name="Дата 4"/>
          <p:cNvSpPr>
            <a:spLocks noGrp="1"/>
          </p:cNvSpPr>
          <p:nvPr>
            <p:ph type="dt" sz="half" idx="10"/>
          </p:nvPr>
        </p:nvSpPr>
        <p:spPr/>
        <p:txBody>
          <a:bodyPr/>
          <a:lstStyle/>
          <a:p>
            <a:fld id="{D2E5E4D8-C820-4C2F-B81D-B0D78C51E60A}" type="datetimeFigureOut">
              <a:rPr lang="ru-RU" smtClean="0"/>
              <a:pPr/>
              <a:t>26.02.2013</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8F87126F-7C23-4181-B08F-B9D76BBBCE23}" type="slidenum">
              <a:rPr lang="ru-RU" smtClean="0"/>
              <a:pPr/>
              <a:t>‹#›</a:t>
            </a:fld>
            <a:endParaRPr lang="ru-RU"/>
          </a:p>
        </p:txBody>
      </p:sp>
    </p:spTree>
    <p:extLst>
      <p:ext uri="{BB962C8B-B14F-4D97-AF65-F5344CB8AC3E}">
        <p14:creationId xmlns:p14="http://schemas.microsoft.com/office/powerpoint/2010/main" val="1768451324"/>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Содержимое 2"/>
          <p:cNvSpPr>
            <a:spLocks noGrp="1"/>
          </p:cNvSpPr>
          <p:nvPr>
            <p:ph idx="1"/>
          </p:nvPr>
        </p:nvSpPr>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10"/>
          </p:nvPr>
        </p:nvSpPr>
        <p:spPr/>
        <p:txBody>
          <a:bodyPr/>
          <a:lstStyle/>
          <a:p>
            <a:fld id="{68AC6DCC-3D24-4BF3-BE0E-8A63610C0326}" type="datetimeFigureOut">
              <a:rPr lang="ru-RU" smtClean="0">
                <a:solidFill>
                  <a:prstClr val="black">
                    <a:tint val="75000"/>
                  </a:prstClr>
                </a:solidFill>
              </a:rPr>
              <a:pPr/>
              <a:t>26.02.2013</a:t>
            </a:fld>
            <a:endParaRPr lang="ru-RU">
              <a:solidFill>
                <a:prstClr val="black">
                  <a:tint val="75000"/>
                </a:prstClr>
              </a:solidFill>
            </a:endParaRPr>
          </a:p>
        </p:txBody>
      </p:sp>
      <p:sp>
        <p:nvSpPr>
          <p:cNvPr id="5" name="Нижний колонтитул 4"/>
          <p:cNvSpPr>
            <a:spLocks noGrp="1"/>
          </p:cNvSpPr>
          <p:nvPr>
            <p:ph type="ftr" sz="quarter" idx="11"/>
          </p:nvPr>
        </p:nvSpPr>
        <p:spPr/>
        <p:txBody>
          <a:bodyPr/>
          <a:lstStyle/>
          <a:p>
            <a:endParaRPr lang="ru-RU">
              <a:solidFill>
                <a:prstClr val="black">
                  <a:tint val="75000"/>
                </a:prstClr>
              </a:solidFill>
            </a:endParaRPr>
          </a:p>
        </p:txBody>
      </p:sp>
      <p:sp>
        <p:nvSpPr>
          <p:cNvPr id="6" name="Номер слайда 5"/>
          <p:cNvSpPr>
            <a:spLocks noGrp="1"/>
          </p:cNvSpPr>
          <p:nvPr>
            <p:ph type="sldNum" sz="quarter" idx="12"/>
          </p:nvPr>
        </p:nvSpPr>
        <p:spPr/>
        <p:txBody>
          <a:bodyPr/>
          <a:lstStyle/>
          <a:p>
            <a:fld id="{518E130F-1F6E-4A19-9514-B11F75670E3E}" type="slidenum">
              <a:rPr lang="ru-RU" smtClean="0">
                <a:solidFill>
                  <a:prstClr val="black">
                    <a:tint val="75000"/>
                  </a:prstClr>
                </a:solidFill>
              </a:rPr>
              <a:pPr/>
              <a:t>‹#›</a:t>
            </a:fld>
            <a:endParaRPr lang="ru-RU">
              <a:solidFill>
                <a:prstClr val="black">
                  <a:tint val="75000"/>
                </a:prstClr>
              </a:solidFill>
            </a:endParaRPr>
          </a:p>
        </p:txBody>
      </p:sp>
    </p:spTree>
    <p:extLst>
      <p:ext uri="{BB962C8B-B14F-4D97-AF65-F5344CB8AC3E}">
        <p14:creationId xmlns:p14="http://schemas.microsoft.com/office/powerpoint/2010/main" val="2558799583"/>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22313" y="4406900"/>
            <a:ext cx="7772400" cy="1362075"/>
          </a:xfrm>
        </p:spPr>
        <p:txBody>
          <a:bodyPr anchor="t"/>
          <a:lstStyle>
            <a:lvl1pPr algn="l">
              <a:defRPr sz="4000" b="1" cap="all"/>
            </a:lvl1pPr>
          </a:lstStyle>
          <a:p>
            <a:r>
              <a:rPr lang="ru-RU" smtClean="0"/>
              <a:t>Образец заголовка</a:t>
            </a:r>
            <a:endParaRPr lang="ru-RU"/>
          </a:p>
        </p:txBody>
      </p:sp>
      <p:sp>
        <p:nvSpPr>
          <p:cNvPr id="3" name="Текст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smtClean="0"/>
              <a:t>Образец текста</a:t>
            </a:r>
          </a:p>
        </p:txBody>
      </p:sp>
      <p:sp>
        <p:nvSpPr>
          <p:cNvPr id="4" name="Дата 3"/>
          <p:cNvSpPr>
            <a:spLocks noGrp="1"/>
          </p:cNvSpPr>
          <p:nvPr>
            <p:ph type="dt" sz="half" idx="10"/>
          </p:nvPr>
        </p:nvSpPr>
        <p:spPr/>
        <p:txBody>
          <a:bodyPr/>
          <a:lstStyle/>
          <a:p>
            <a:fld id="{68AC6DCC-3D24-4BF3-BE0E-8A63610C0326}" type="datetimeFigureOut">
              <a:rPr lang="ru-RU" smtClean="0">
                <a:solidFill>
                  <a:prstClr val="black">
                    <a:tint val="75000"/>
                  </a:prstClr>
                </a:solidFill>
              </a:rPr>
              <a:pPr/>
              <a:t>26.02.2013</a:t>
            </a:fld>
            <a:endParaRPr lang="ru-RU">
              <a:solidFill>
                <a:prstClr val="black">
                  <a:tint val="75000"/>
                </a:prstClr>
              </a:solidFill>
            </a:endParaRPr>
          </a:p>
        </p:txBody>
      </p:sp>
      <p:sp>
        <p:nvSpPr>
          <p:cNvPr id="5" name="Нижний колонтитул 4"/>
          <p:cNvSpPr>
            <a:spLocks noGrp="1"/>
          </p:cNvSpPr>
          <p:nvPr>
            <p:ph type="ftr" sz="quarter" idx="11"/>
          </p:nvPr>
        </p:nvSpPr>
        <p:spPr/>
        <p:txBody>
          <a:bodyPr/>
          <a:lstStyle/>
          <a:p>
            <a:endParaRPr lang="ru-RU">
              <a:solidFill>
                <a:prstClr val="black">
                  <a:tint val="75000"/>
                </a:prstClr>
              </a:solidFill>
            </a:endParaRPr>
          </a:p>
        </p:txBody>
      </p:sp>
      <p:sp>
        <p:nvSpPr>
          <p:cNvPr id="6" name="Номер слайда 5"/>
          <p:cNvSpPr>
            <a:spLocks noGrp="1"/>
          </p:cNvSpPr>
          <p:nvPr>
            <p:ph type="sldNum" sz="quarter" idx="12"/>
          </p:nvPr>
        </p:nvSpPr>
        <p:spPr/>
        <p:txBody>
          <a:bodyPr/>
          <a:lstStyle/>
          <a:p>
            <a:fld id="{518E130F-1F6E-4A19-9514-B11F75670E3E}" type="slidenum">
              <a:rPr lang="ru-RU" smtClean="0">
                <a:solidFill>
                  <a:prstClr val="black">
                    <a:tint val="75000"/>
                  </a:prstClr>
                </a:solidFill>
              </a:rPr>
              <a:pPr/>
              <a:t>‹#›</a:t>
            </a:fld>
            <a:endParaRPr lang="ru-RU">
              <a:solidFill>
                <a:prstClr val="black">
                  <a:tint val="75000"/>
                </a:prstClr>
              </a:solidFill>
            </a:endParaRPr>
          </a:p>
        </p:txBody>
      </p:sp>
    </p:spTree>
    <p:extLst>
      <p:ext uri="{BB962C8B-B14F-4D97-AF65-F5344CB8AC3E}">
        <p14:creationId xmlns:p14="http://schemas.microsoft.com/office/powerpoint/2010/main" val="1247366867"/>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Содержимое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Содержимое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5" name="Дата 4"/>
          <p:cNvSpPr>
            <a:spLocks noGrp="1"/>
          </p:cNvSpPr>
          <p:nvPr>
            <p:ph type="dt" sz="half" idx="10"/>
          </p:nvPr>
        </p:nvSpPr>
        <p:spPr/>
        <p:txBody>
          <a:bodyPr/>
          <a:lstStyle/>
          <a:p>
            <a:fld id="{68AC6DCC-3D24-4BF3-BE0E-8A63610C0326}" type="datetimeFigureOut">
              <a:rPr lang="ru-RU" smtClean="0">
                <a:solidFill>
                  <a:prstClr val="black">
                    <a:tint val="75000"/>
                  </a:prstClr>
                </a:solidFill>
              </a:rPr>
              <a:pPr/>
              <a:t>26.02.2013</a:t>
            </a:fld>
            <a:endParaRPr lang="ru-RU">
              <a:solidFill>
                <a:prstClr val="black">
                  <a:tint val="75000"/>
                </a:prstClr>
              </a:solidFill>
            </a:endParaRPr>
          </a:p>
        </p:txBody>
      </p:sp>
      <p:sp>
        <p:nvSpPr>
          <p:cNvPr id="6" name="Нижний колонтитул 5"/>
          <p:cNvSpPr>
            <a:spLocks noGrp="1"/>
          </p:cNvSpPr>
          <p:nvPr>
            <p:ph type="ftr" sz="quarter" idx="11"/>
          </p:nvPr>
        </p:nvSpPr>
        <p:spPr/>
        <p:txBody>
          <a:bodyPr/>
          <a:lstStyle/>
          <a:p>
            <a:endParaRPr lang="ru-RU">
              <a:solidFill>
                <a:prstClr val="black">
                  <a:tint val="75000"/>
                </a:prstClr>
              </a:solidFill>
            </a:endParaRPr>
          </a:p>
        </p:txBody>
      </p:sp>
      <p:sp>
        <p:nvSpPr>
          <p:cNvPr id="7" name="Номер слайда 6"/>
          <p:cNvSpPr>
            <a:spLocks noGrp="1"/>
          </p:cNvSpPr>
          <p:nvPr>
            <p:ph type="sldNum" sz="quarter" idx="12"/>
          </p:nvPr>
        </p:nvSpPr>
        <p:spPr/>
        <p:txBody>
          <a:bodyPr/>
          <a:lstStyle/>
          <a:p>
            <a:fld id="{518E130F-1F6E-4A19-9514-B11F75670E3E}" type="slidenum">
              <a:rPr lang="ru-RU" smtClean="0">
                <a:solidFill>
                  <a:prstClr val="black">
                    <a:tint val="75000"/>
                  </a:prstClr>
                </a:solidFill>
              </a:rPr>
              <a:pPr/>
              <a:t>‹#›</a:t>
            </a:fld>
            <a:endParaRPr lang="ru-RU">
              <a:solidFill>
                <a:prstClr val="black">
                  <a:tint val="75000"/>
                </a:prstClr>
              </a:solidFill>
            </a:endParaRPr>
          </a:p>
        </p:txBody>
      </p:sp>
    </p:spTree>
    <p:extLst>
      <p:ext uri="{BB962C8B-B14F-4D97-AF65-F5344CB8AC3E}">
        <p14:creationId xmlns:p14="http://schemas.microsoft.com/office/powerpoint/2010/main" val="1708662848"/>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lvl1pPr>
              <a:defRPr/>
            </a:lvl1pPr>
          </a:lstStyle>
          <a:p>
            <a:r>
              <a:rPr lang="ru-RU" smtClean="0"/>
              <a:t>Образец заголовка</a:t>
            </a:r>
            <a:endParaRPr lang="ru-RU"/>
          </a:p>
        </p:txBody>
      </p:sp>
      <p:sp>
        <p:nvSpPr>
          <p:cNvPr id="3" name="Текст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4" name="Содержимое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5" name="Текст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6" name="Содержимое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7" name="Дата 6"/>
          <p:cNvSpPr>
            <a:spLocks noGrp="1"/>
          </p:cNvSpPr>
          <p:nvPr>
            <p:ph type="dt" sz="half" idx="10"/>
          </p:nvPr>
        </p:nvSpPr>
        <p:spPr/>
        <p:txBody>
          <a:bodyPr/>
          <a:lstStyle/>
          <a:p>
            <a:fld id="{68AC6DCC-3D24-4BF3-BE0E-8A63610C0326}" type="datetimeFigureOut">
              <a:rPr lang="ru-RU" smtClean="0">
                <a:solidFill>
                  <a:prstClr val="black">
                    <a:tint val="75000"/>
                  </a:prstClr>
                </a:solidFill>
              </a:rPr>
              <a:pPr/>
              <a:t>26.02.2013</a:t>
            </a:fld>
            <a:endParaRPr lang="ru-RU">
              <a:solidFill>
                <a:prstClr val="black">
                  <a:tint val="75000"/>
                </a:prstClr>
              </a:solidFill>
            </a:endParaRPr>
          </a:p>
        </p:txBody>
      </p:sp>
      <p:sp>
        <p:nvSpPr>
          <p:cNvPr id="8" name="Нижний колонтитул 7"/>
          <p:cNvSpPr>
            <a:spLocks noGrp="1"/>
          </p:cNvSpPr>
          <p:nvPr>
            <p:ph type="ftr" sz="quarter" idx="11"/>
          </p:nvPr>
        </p:nvSpPr>
        <p:spPr/>
        <p:txBody>
          <a:bodyPr/>
          <a:lstStyle/>
          <a:p>
            <a:endParaRPr lang="ru-RU">
              <a:solidFill>
                <a:prstClr val="black">
                  <a:tint val="75000"/>
                </a:prstClr>
              </a:solidFill>
            </a:endParaRPr>
          </a:p>
        </p:txBody>
      </p:sp>
      <p:sp>
        <p:nvSpPr>
          <p:cNvPr id="9" name="Номер слайда 8"/>
          <p:cNvSpPr>
            <a:spLocks noGrp="1"/>
          </p:cNvSpPr>
          <p:nvPr>
            <p:ph type="sldNum" sz="quarter" idx="12"/>
          </p:nvPr>
        </p:nvSpPr>
        <p:spPr/>
        <p:txBody>
          <a:bodyPr/>
          <a:lstStyle/>
          <a:p>
            <a:fld id="{518E130F-1F6E-4A19-9514-B11F75670E3E}" type="slidenum">
              <a:rPr lang="ru-RU" smtClean="0">
                <a:solidFill>
                  <a:prstClr val="black">
                    <a:tint val="75000"/>
                  </a:prstClr>
                </a:solidFill>
              </a:rPr>
              <a:pPr/>
              <a:t>‹#›</a:t>
            </a:fld>
            <a:endParaRPr lang="ru-RU">
              <a:solidFill>
                <a:prstClr val="black">
                  <a:tint val="75000"/>
                </a:prstClr>
              </a:solidFill>
            </a:endParaRPr>
          </a:p>
        </p:txBody>
      </p:sp>
    </p:spTree>
    <p:extLst>
      <p:ext uri="{BB962C8B-B14F-4D97-AF65-F5344CB8AC3E}">
        <p14:creationId xmlns:p14="http://schemas.microsoft.com/office/powerpoint/2010/main" val="1276102285"/>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Дата 2"/>
          <p:cNvSpPr>
            <a:spLocks noGrp="1"/>
          </p:cNvSpPr>
          <p:nvPr>
            <p:ph type="dt" sz="half" idx="10"/>
          </p:nvPr>
        </p:nvSpPr>
        <p:spPr/>
        <p:txBody>
          <a:bodyPr/>
          <a:lstStyle/>
          <a:p>
            <a:fld id="{68AC6DCC-3D24-4BF3-BE0E-8A63610C0326}" type="datetimeFigureOut">
              <a:rPr lang="ru-RU" smtClean="0">
                <a:solidFill>
                  <a:prstClr val="black">
                    <a:tint val="75000"/>
                  </a:prstClr>
                </a:solidFill>
              </a:rPr>
              <a:pPr/>
              <a:t>26.02.2013</a:t>
            </a:fld>
            <a:endParaRPr lang="ru-RU">
              <a:solidFill>
                <a:prstClr val="black">
                  <a:tint val="75000"/>
                </a:prstClr>
              </a:solidFill>
            </a:endParaRPr>
          </a:p>
        </p:txBody>
      </p:sp>
      <p:sp>
        <p:nvSpPr>
          <p:cNvPr id="4" name="Нижний колонтитул 3"/>
          <p:cNvSpPr>
            <a:spLocks noGrp="1"/>
          </p:cNvSpPr>
          <p:nvPr>
            <p:ph type="ftr" sz="quarter" idx="11"/>
          </p:nvPr>
        </p:nvSpPr>
        <p:spPr/>
        <p:txBody>
          <a:bodyPr/>
          <a:lstStyle/>
          <a:p>
            <a:endParaRPr lang="ru-RU">
              <a:solidFill>
                <a:prstClr val="black">
                  <a:tint val="75000"/>
                </a:prstClr>
              </a:solidFill>
            </a:endParaRPr>
          </a:p>
        </p:txBody>
      </p:sp>
      <p:sp>
        <p:nvSpPr>
          <p:cNvPr id="5" name="Номер слайда 4"/>
          <p:cNvSpPr>
            <a:spLocks noGrp="1"/>
          </p:cNvSpPr>
          <p:nvPr>
            <p:ph type="sldNum" sz="quarter" idx="12"/>
          </p:nvPr>
        </p:nvSpPr>
        <p:spPr/>
        <p:txBody>
          <a:bodyPr/>
          <a:lstStyle/>
          <a:p>
            <a:fld id="{518E130F-1F6E-4A19-9514-B11F75670E3E}" type="slidenum">
              <a:rPr lang="ru-RU" smtClean="0">
                <a:solidFill>
                  <a:prstClr val="black">
                    <a:tint val="75000"/>
                  </a:prstClr>
                </a:solidFill>
              </a:rPr>
              <a:pPr/>
              <a:t>‹#›</a:t>
            </a:fld>
            <a:endParaRPr lang="ru-RU">
              <a:solidFill>
                <a:prstClr val="black">
                  <a:tint val="75000"/>
                </a:prstClr>
              </a:solidFill>
            </a:endParaRPr>
          </a:p>
        </p:txBody>
      </p:sp>
    </p:spTree>
    <p:extLst>
      <p:ext uri="{BB962C8B-B14F-4D97-AF65-F5344CB8AC3E}">
        <p14:creationId xmlns:p14="http://schemas.microsoft.com/office/powerpoint/2010/main" val="1527308926"/>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p:cNvSpPr>
            <a:spLocks noGrp="1"/>
          </p:cNvSpPr>
          <p:nvPr>
            <p:ph type="dt" sz="half" idx="10"/>
          </p:nvPr>
        </p:nvSpPr>
        <p:spPr/>
        <p:txBody>
          <a:bodyPr/>
          <a:lstStyle/>
          <a:p>
            <a:fld id="{68AC6DCC-3D24-4BF3-BE0E-8A63610C0326}" type="datetimeFigureOut">
              <a:rPr lang="ru-RU" smtClean="0">
                <a:solidFill>
                  <a:prstClr val="black">
                    <a:tint val="75000"/>
                  </a:prstClr>
                </a:solidFill>
              </a:rPr>
              <a:pPr/>
              <a:t>26.02.2013</a:t>
            </a:fld>
            <a:endParaRPr lang="ru-RU">
              <a:solidFill>
                <a:prstClr val="black">
                  <a:tint val="75000"/>
                </a:prstClr>
              </a:solidFill>
            </a:endParaRPr>
          </a:p>
        </p:txBody>
      </p:sp>
      <p:sp>
        <p:nvSpPr>
          <p:cNvPr id="3" name="Нижний колонтитул 2"/>
          <p:cNvSpPr>
            <a:spLocks noGrp="1"/>
          </p:cNvSpPr>
          <p:nvPr>
            <p:ph type="ftr" sz="quarter" idx="11"/>
          </p:nvPr>
        </p:nvSpPr>
        <p:spPr/>
        <p:txBody>
          <a:bodyPr/>
          <a:lstStyle/>
          <a:p>
            <a:endParaRPr lang="ru-RU">
              <a:solidFill>
                <a:prstClr val="black">
                  <a:tint val="75000"/>
                </a:prstClr>
              </a:solidFill>
            </a:endParaRPr>
          </a:p>
        </p:txBody>
      </p:sp>
      <p:sp>
        <p:nvSpPr>
          <p:cNvPr id="4" name="Номер слайда 3"/>
          <p:cNvSpPr>
            <a:spLocks noGrp="1"/>
          </p:cNvSpPr>
          <p:nvPr>
            <p:ph type="sldNum" sz="quarter" idx="12"/>
          </p:nvPr>
        </p:nvSpPr>
        <p:spPr/>
        <p:txBody>
          <a:bodyPr/>
          <a:lstStyle/>
          <a:p>
            <a:fld id="{518E130F-1F6E-4A19-9514-B11F75670E3E}" type="slidenum">
              <a:rPr lang="ru-RU" smtClean="0">
                <a:solidFill>
                  <a:prstClr val="black">
                    <a:tint val="75000"/>
                  </a:prstClr>
                </a:solidFill>
              </a:rPr>
              <a:pPr/>
              <a:t>‹#›</a:t>
            </a:fld>
            <a:endParaRPr lang="ru-RU">
              <a:solidFill>
                <a:prstClr val="black">
                  <a:tint val="75000"/>
                </a:prstClr>
              </a:solidFill>
            </a:endParaRPr>
          </a:p>
        </p:txBody>
      </p:sp>
    </p:spTree>
    <p:extLst>
      <p:ext uri="{BB962C8B-B14F-4D97-AF65-F5344CB8AC3E}">
        <p14:creationId xmlns:p14="http://schemas.microsoft.com/office/powerpoint/2010/main" val="345345049"/>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3050"/>
            <a:ext cx="3008313" cy="1162050"/>
          </a:xfrm>
        </p:spPr>
        <p:txBody>
          <a:bodyPr anchor="b"/>
          <a:lstStyle>
            <a:lvl1pPr algn="l">
              <a:defRPr sz="2000" b="1"/>
            </a:lvl1pPr>
          </a:lstStyle>
          <a:p>
            <a:r>
              <a:rPr lang="ru-RU" smtClean="0"/>
              <a:t>Образец заголовка</a:t>
            </a:r>
            <a:endParaRPr lang="ru-RU"/>
          </a:p>
        </p:txBody>
      </p:sp>
      <p:sp>
        <p:nvSpPr>
          <p:cNvPr id="3" name="Содержимое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Текст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5" name="Дата 4"/>
          <p:cNvSpPr>
            <a:spLocks noGrp="1"/>
          </p:cNvSpPr>
          <p:nvPr>
            <p:ph type="dt" sz="half" idx="10"/>
          </p:nvPr>
        </p:nvSpPr>
        <p:spPr/>
        <p:txBody>
          <a:bodyPr/>
          <a:lstStyle/>
          <a:p>
            <a:fld id="{68AC6DCC-3D24-4BF3-BE0E-8A63610C0326}" type="datetimeFigureOut">
              <a:rPr lang="ru-RU" smtClean="0">
                <a:solidFill>
                  <a:prstClr val="black">
                    <a:tint val="75000"/>
                  </a:prstClr>
                </a:solidFill>
              </a:rPr>
              <a:pPr/>
              <a:t>26.02.2013</a:t>
            </a:fld>
            <a:endParaRPr lang="ru-RU">
              <a:solidFill>
                <a:prstClr val="black">
                  <a:tint val="75000"/>
                </a:prstClr>
              </a:solidFill>
            </a:endParaRPr>
          </a:p>
        </p:txBody>
      </p:sp>
      <p:sp>
        <p:nvSpPr>
          <p:cNvPr id="6" name="Нижний колонтитул 5"/>
          <p:cNvSpPr>
            <a:spLocks noGrp="1"/>
          </p:cNvSpPr>
          <p:nvPr>
            <p:ph type="ftr" sz="quarter" idx="11"/>
          </p:nvPr>
        </p:nvSpPr>
        <p:spPr/>
        <p:txBody>
          <a:bodyPr/>
          <a:lstStyle/>
          <a:p>
            <a:endParaRPr lang="ru-RU">
              <a:solidFill>
                <a:prstClr val="black">
                  <a:tint val="75000"/>
                </a:prstClr>
              </a:solidFill>
            </a:endParaRPr>
          </a:p>
        </p:txBody>
      </p:sp>
      <p:sp>
        <p:nvSpPr>
          <p:cNvPr id="7" name="Номер слайда 6"/>
          <p:cNvSpPr>
            <a:spLocks noGrp="1"/>
          </p:cNvSpPr>
          <p:nvPr>
            <p:ph type="sldNum" sz="quarter" idx="12"/>
          </p:nvPr>
        </p:nvSpPr>
        <p:spPr/>
        <p:txBody>
          <a:bodyPr/>
          <a:lstStyle/>
          <a:p>
            <a:fld id="{518E130F-1F6E-4A19-9514-B11F75670E3E}" type="slidenum">
              <a:rPr lang="ru-RU" smtClean="0">
                <a:solidFill>
                  <a:prstClr val="black">
                    <a:tint val="75000"/>
                  </a:prstClr>
                </a:solidFill>
              </a:rPr>
              <a:pPr/>
              <a:t>‹#›</a:t>
            </a:fld>
            <a:endParaRPr lang="ru-RU">
              <a:solidFill>
                <a:prstClr val="black">
                  <a:tint val="75000"/>
                </a:prstClr>
              </a:solidFill>
            </a:endParaRPr>
          </a:p>
        </p:txBody>
      </p:sp>
    </p:spTree>
    <p:extLst>
      <p:ext uri="{BB962C8B-B14F-4D97-AF65-F5344CB8AC3E}">
        <p14:creationId xmlns:p14="http://schemas.microsoft.com/office/powerpoint/2010/main" val="56805395"/>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792288" y="4800600"/>
            <a:ext cx="5486400" cy="566738"/>
          </a:xfrm>
        </p:spPr>
        <p:txBody>
          <a:bodyPr anchor="b"/>
          <a:lstStyle>
            <a:lvl1pPr algn="l">
              <a:defRPr sz="2000" b="1"/>
            </a:lvl1pPr>
          </a:lstStyle>
          <a:p>
            <a:r>
              <a:rPr lang="ru-RU" smtClean="0"/>
              <a:t>Образец заголовка</a:t>
            </a:r>
            <a:endParaRPr lang="ru-RU"/>
          </a:p>
        </p:txBody>
      </p:sp>
      <p:sp>
        <p:nvSpPr>
          <p:cNvPr id="3" name="Рисунок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Текст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5" name="Дата 4"/>
          <p:cNvSpPr>
            <a:spLocks noGrp="1"/>
          </p:cNvSpPr>
          <p:nvPr>
            <p:ph type="dt" sz="half" idx="10"/>
          </p:nvPr>
        </p:nvSpPr>
        <p:spPr/>
        <p:txBody>
          <a:bodyPr/>
          <a:lstStyle/>
          <a:p>
            <a:fld id="{68AC6DCC-3D24-4BF3-BE0E-8A63610C0326}" type="datetimeFigureOut">
              <a:rPr lang="ru-RU" smtClean="0">
                <a:solidFill>
                  <a:prstClr val="black">
                    <a:tint val="75000"/>
                  </a:prstClr>
                </a:solidFill>
              </a:rPr>
              <a:pPr/>
              <a:t>26.02.2013</a:t>
            </a:fld>
            <a:endParaRPr lang="ru-RU">
              <a:solidFill>
                <a:prstClr val="black">
                  <a:tint val="75000"/>
                </a:prstClr>
              </a:solidFill>
            </a:endParaRPr>
          </a:p>
        </p:txBody>
      </p:sp>
      <p:sp>
        <p:nvSpPr>
          <p:cNvPr id="6" name="Нижний колонтитул 5"/>
          <p:cNvSpPr>
            <a:spLocks noGrp="1"/>
          </p:cNvSpPr>
          <p:nvPr>
            <p:ph type="ftr" sz="quarter" idx="11"/>
          </p:nvPr>
        </p:nvSpPr>
        <p:spPr/>
        <p:txBody>
          <a:bodyPr/>
          <a:lstStyle/>
          <a:p>
            <a:endParaRPr lang="ru-RU">
              <a:solidFill>
                <a:prstClr val="black">
                  <a:tint val="75000"/>
                </a:prstClr>
              </a:solidFill>
            </a:endParaRPr>
          </a:p>
        </p:txBody>
      </p:sp>
      <p:sp>
        <p:nvSpPr>
          <p:cNvPr id="7" name="Номер слайда 6"/>
          <p:cNvSpPr>
            <a:spLocks noGrp="1"/>
          </p:cNvSpPr>
          <p:nvPr>
            <p:ph type="sldNum" sz="quarter" idx="12"/>
          </p:nvPr>
        </p:nvSpPr>
        <p:spPr/>
        <p:txBody>
          <a:bodyPr/>
          <a:lstStyle/>
          <a:p>
            <a:fld id="{518E130F-1F6E-4A19-9514-B11F75670E3E}" type="slidenum">
              <a:rPr lang="ru-RU" smtClean="0">
                <a:solidFill>
                  <a:prstClr val="black">
                    <a:tint val="75000"/>
                  </a:prstClr>
                </a:solidFill>
              </a:rPr>
              <a:pPr/>
              <a:t>‹#›</a:t>
            </a:fld>
            <a:endParaRPr lang="ru-RU">
              <a:solidFill>
                <a:prstClr val="black">
                  <a:tint val="75000"/>
                </a:prstClr>
              </a:solidFill>
            </a:endParaRPr>
          </a:p>
        </p:txBody>
      </p:sp>
    </p:spTree>
    <p:extLst>
      <p:ext uri="{BB962C8B-B14F-4D97-AF65-F5344CB8AC3E}">
        <p14:creationId xmlns:p14="http://schemas.microsoft.com/office/powerpoint/2010/main" val="832956078"/>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Вертикальный текст 2"/>
          <p:cNvSpPr>
            <a:spLocks noGrp="1"/>
          </p:cNvSpPr>
          <p:nvPr>
            <p:ph type="body" orient="vert" idx="1"/>
          </p:nvPr>
        </p:nvSpPr>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10"/>
          </p:nvPr>
        </p:nvSpPr>
        <p:spPr/>
        <p:txBody>
          <a:bodyPr/>
          <a:lstStyle/>
          <a:p>
            <a:fld id="{68AC6DCC-3D24-4BF3-BE0E-8A63610C0326}" type="datetimeFigureOut">
              <a:rPr lang="ru-RU" smtClean="0">
                <a:solidFill>
                  <a:prstClr val="black">
                    <a:tint val="75000"/>
                  </a:prstClr>
                </a:solidFill>
              </a:rPr>
              <a:pPr/>
              <a:t>26.02.2013</a:t>
            </a:fld>
            <a:endParaRPr lang="ru-RU">
              <a:solidFill>
                <a:prstClr val="black">
                  <a:tint val="75000"/>
                </a:prstClr>
              </a:solidFill>
            </a:endParaRPr>
          </a:p>
        </p:txBody>
      </p:sp>
      <p:sp>
        <p:nvSpPr>
          <p:cNvPr id="5" name="Нижний колонтитул 4"/>
          <p:cNvSpPr>
            <a:spLocks noGrp="1"/>
          </p:cNvSpPr>
          <p:nvPr>
            <p:ph type="ftr" sz="quarter" idx="11"/>
          </p:nvPr>
        </p:nvSpPr>
        <p:spPr/>
        <p:txBody>
          <a:bodyPr/>
          <a:lstStyle/>
          <a:p>
            <a:endParaRPr lang="ru-RU">
              <a:solidFill>
                <a:prstClr val="black">
                  <a:tint val="75000"/>
                </a:prstClr>
              </a:solidFill>
            </a:endParaRPr>
          </a:p>
        </p:txBody>
      </p:sp>
      <p:sp>
        <p:nvSpPr>
          <p:cNvPr id="6" name="Номер слайда 5"/>
          <p:cNvSpPr>
            <a:spLocks noGrp="1"/>
          </p:cNvSpPr>
          <p:nvPr>
            <p:ph type="sldNum" sz="quarter" idx="12"/>
          </p:nvPr>
        </p:nvSpPr>
        <p:spPr/>
        <p:txBody>
          <a:bodyPr/>
          <a:lstStyle/>
          <a:p>
            <a:fld id="{518E130F-1F6E-4A19-9514-B11F75670E3E}" type="slidenum">
              <a:rPr lang="ru-RU" smtClean="0">
                <a:solidFill>
                  <a:prstClr val="black">
                    <a:tint val="75000"/>
                  </a:prstClr>
                </a:solidFill>
              </a:rPr>
              <a:pPr/>
              <a:t>‹#›</a:t>
            </a:fld>
            <a:endParaRPr lang="ru-RU">
              <a:solidFill>
                <a:prstClr val="black">
                  <a:tint val="75000"/>
                </a:prstClr>
              </a:solidFill>
            </a:endParaRPr>
          </a:p>
        </p:txBody>
      </p:sp>
    </p:spTree>
    <p:extLst>
      <p:ext uri="{BB962C8B-B14F-4D97-AF65-F5344CB8AC3E}">
        <p14:creationId xmlns:p14="http://schemas.microsoft.com/office/powerpoint/2010/main" val="1828458219"/>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6629400" y="274638"/>
            <a:ext cx="2057400" cy="5851525"/>
          </a:xfrm>
        </p:spPr>
        <p:txBody>
          <a:bodyPr vert="eaVert"/>
          <a:lstStyle/>
          <a:p>
            <a:r>
              <a:rPr lang="ru-RU" smtClean="0"/>
              <a:t>Образец заголовка</a:t>
            </a:r>
            <a:endParaRPr lang="ru-RU"/>
          </a:p>
        </p:txBody>
      </p:sp>
      <p:sp>
        <p:nvSpPr>
          <p:cNvPr id="3" name="Вертикальный текст 2"/>
          <p:cNvSpPr>
            <a:spLocks noGrp="1"/>
          </p:cNvSpPr>
          <p:nvPr>
            <p:ph type="body" orient="vert" idx="1"/>
          </p:nvPr>
        </p:nvSpPr>
        <p:spPr>
          <a:xfrm>
            <a:off x="457200" y="274638"/>
            <a:ext cx="6019800" cy="5851525"/>
          </a:xfrm>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10"/>
          </p:nvPr>
        </p:nvSpPr>
        <p:spPr/>
        <p:txBody>
          <a:bodyPr/>
          <a:lstStyle/>
          <a:p>
            <a:fld id="{68AC6DCC-3D24-4BF3-BE0E-8A63610C0326}" type="datetimeFigureOut">
              <a:rPr lang="ru-RU" smtClean="0">
                <a:solidFill>
                  <a:prstClr val="black">
                    <a:tint val="75000"/>
                  </a:prstClr>
                </a:solidFill>
              </a:rPr>
              <a:pPr/>
              <a:t>26.02.2013</a:t>
            </a:fld>
            <a:endParaRPr lang="ru-RU">
              <a:solidFill>
                <a:prstClr val="black">
                  <a:tint val="75000"/>
                </a:prstClr>
              </a:solidFill>
            </a:endParaRPr>
          </a:p>
        </p:txBody>
      </p:sp>
      <p:sp>
        <p:nvSpPr>
          <p:cNvPr id="5" name="Нижний колонтитул 4"/>
          <p:cNvSpPr>
            <a:spLocks noGrp="1"/>
          </p:cNvSpPr>
          <p:nvPr>
            <p:ph type="ftr" sz="quarter" idx="11"/>
          </p:nvPr>
        </p:nvSpPr>
        <p:spPr/>
        <p:txBody>
          <a:bodyPr/>
          <a:lstStyle/>
          <a:p>
            <a:endParaRPr lang="ru-RU">
              <a:solidFill>
                <a:prstClr val="black">
                  <a:tint val="75000"/>
                </a:prstClr>
              </a:solidFill>
            </a:endParaRPr>
          </a:p>
        </p:txBody>
      </p:sp>
      <p:sp>
        <p:nvSpPr>
          <p:cNvPr id="6" name="Номер слайда 5"/>
          <p:cNvSpPr>
            <a:spLocks noGrp="1"/>
          </p:cNvSpPr>
          <p:nvPr>
            <p:ph type="sldNum" sz="quarter" idx="12"/>
          </p:nvPr>
        </p:nvSpPr>
        <p:spPr/>
        <p:txBody>
          <a:bodyPr/>
          <a:lstStyle/>
          <a:p>
            <a:fld id="{518E130F-1F6E-4A19-9514-B11F75670E3E}" type="slidenum">
              <a:rPr lang="ru-RU" smtClean="0">
                <a:solidFill>
                  <a:prstClr val="black">
                    <a:tint val="75000"/>
                  </a:prstClr>
                </a:solidFill>
              </a:rPr>
              <a:pPr/>
              <a:t>‹#›</a:t>
            </a:fld>
            <a:endParaRPr lang="ru-RU">
              <a:solidFill>
                <a:prstClr val="black">
                  <a:tint val="75000"/>
                </a:prstClr>
              </a:solidFill>
            </a:endParaRPr>
          </a:p>
        </p:txBody>
      </p:sp>
    </p:spTree>
    <p:extLst>
      <p:ext uri="{BB962C8B-B14F-4D97-AF65-F5344CB8AC3E}">
        <p14:creationId xmlns:p14="http://schemas.microsoft.com/office/powerpoint/2010/main" val="25061229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07.xml"/><Relationship Id="rId3" Type="http://schemas.openxmlformats.org/officeDocument/2006/relationships/slideLayout" Target="../slideLayouts/slideLayout102.xml"/><Relationship Id="rId7" Type="http://schemas.openxmlformats.org/officeDocument/2006/relationships/slideLayout" Target="../slideLayouts/slideLayout106.xml"/><Relationship Id="rId12" Type="http://schemas.openxmlformats.org/officeDocument/2006/relationships/theme" Target="../theme/theme10.xml"/><Relationship Id="rId2" Type="http://schemas.openxmlformats.org/officeDocument/2006/relationships/slideLayout" Target="../slideLayouts/slideLayout101.xml"/><Relationship Id="rId1" Type="http://schemas.openxmlformats.org/officeDocument/2006/relationships/slideLayout" Target="../slideLayouts/slideLayout100.xml"/><Relationship Id="rId6" Type="http://schemas.openxmlformats.org/officeDocument/2006/relationships/slideLayout" Target="../slideLayouts/slideLayout105.xml"/><Relationship Id="rId11" Type="http://schemas.openxmlformats.org/officeDocument/2006/relationships/slideLayout" Target="../slideLayouts/slideLayout110.xml"/><Relationship Id="rId5" Type="http://schemas.openxmlformats.org/officeDocument/2006/relationships/slideLayout" Target="../slideLayouts/slideLayout104.xml"/><Relationship Id="rId10" Type="http://schemas.openxmlformats.org/officeDocument/2006/relationships/slideLayout" Target="../slideLayouts/slideLayout109.xml"/><Relationship Id="rId4" Type="http://schemas.openxmlformats.org/officeDocument/2006/relationships/slideLayout" Target="../slideLayouts/slideLayout103.xml"/><Relationship Id="rId9" Type="http://schemas.openxmlformats.org/officeDocument/2006/relationships/slideLayout" Target="../slideLayouts/slideLayout108.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18.xml"/><Relationship Id="rId3" Type="http://schemas.openxmlformats.org/officeDocument/2006/relationships/slideLayout" Target="../slideLayouts/slideLayout113.xml"/><Relationship Id="rId7" Type="http://schemas.openxmlformats.org/officeDocument/2006/relationships/slideLayout" Target="../slideLayouts/slideLayout117.xml"/><Relationship Id="rId12" Type="http://schemas.openxmlformats.org/officeDocument/2006/relationships/theme" Target="../theme/theme11.xml"/><Relationship Id="rId2" Type="http://schemas.openxmlformats.org/officeDocument/2006/relationships/slideLayout" Target="../slideLayouts/slideLayout112.xml"/><Relationship Id="rId1" Type="http://schemas.openxmlformats.org/officeDocument/2006/relationships/slideLayout" Target="../slideLayouts/slideLayout111.xml"/><Relationship Id="rId6" Type="http://schemas.openxmlformats.org/officeDocument/2006/relationships/slideLayout" Target="../slideLayouts/slideLayout116.xml"/><Relationship Id="rId11" Type="http://schemas.openxmlformats.org/officeDocument/2006/relationships/slideLayout" Target="../slideLayouts/slideLayout121.xml"/><Relationship Id="rId5" Type="http://schemas.openxmlformats.org/officeDocument/2006/relationships/slideLayout" Target="../slideLayouts/slideLayout115.xml"/><Relationship Id="rId10" Type="http://schemas.openxmlformats.org/officeDocument/2006/relationships/slideLayout" Target="../slideLayouts/slideLayout120.xml"/><Relationship Id="rId4" Type="http://schemas.openxmlformats.org/officeDocument/2006/relationships/slideLayout" Target="../slideLayouts/slideLayout114.xml"/><Relationship Id="rId9" Type="http://schemas.openxmlformats.org/officeDocument/2006/relationships/slideLayout" Target="../slideLayouts/slideLayout119.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29.xml"/><Relationship Id="rId3" Type="http://schemas.openxmlformats.org/officeDocument/2006/relationships/slideLayout" Target="../slideLayouts/slideLayout124.xml"/><Relationship Id="rId7" Type="http://schemas.openxmlformats.org/officeDocument/2006/relationships/slideLayout" Target="../slideLayouts/slideLayout128.xml"/><Relationship Id="rId12" Type="http://schemas.openxmlformats.org/officeDocument/2006/relationships/theme" Target="../theme/theme12.xml"/><Relationship Id="rId2" Type="http://schemas.openxmlformats.org/officeDocument/2006/relationships/slideLayout" Target="../slideLayouts/slideLayout123.xml"/><Relationship Id="rId1" Type="http://schemas.openxmlformats.org/officeDocument/2006/relationships/slideLayout" Target="../slideLayouts/slideLayout122.xml"/><Relationship Id="rId6" Type="http://schemas.openxmlformats.org/officeDocument/2006/relationships/slideLayout" Target="../slideLayouts/slideLayout127.xml"/><Relationship Id="rId11" Type="http://schemas.openxmlformats.org/officeDocument/2006/relationships/slideLayout" Target="../slideLayouts/slideLayout132.xml"/><Relationship Id="rId5" Type="http://schemas.openxmlformats.org/officeDocument/2006/relationships/slideLayout" Target="../slideLayouts/slideLayout126.xml"/><Relationship Id="rId10" Type="http://schemas.openxmlformats.org/officeDocument/2006/relationships/slideLayout" Target="../slideLayouts/slideLayout131.xml"/><Relationship Id="rId4" Type="http://schemas.openxmlformats.org/officeDocument/2006/relationships/slideLayout" Target="../slideLayouts/slideLayout125.xml"/><Relationship Id="rId9" Type="http://schemas.openxmlformats.org/officeDocument/2006/relationships/slideLayout" Target="../slideLayouts/slideLayout130.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140.xml"/><Relationship Id="rId13" Type="http://schemas.openxmlformats.org/officeDocument/2006/relationships/image" Target="../media/image1.png"/><Relationship Id="rId18" Type="http://schemas.openxmlformats.org/officeDocument/2006/relationships/image" Target="../media/image6.png"/><Relationship Id="rId3" Type="http://schemas.openxmlformats.org/officeDocument/2006/relationships/slideLayout" Target="../slideLayouts/slideLayout135.xml"/><Relationship Id="rId7" Type="http://schemas.openxmlformats.org/officeDocument/2006/relationships/slideLayout" Target="../slideLayouts/slideLayout139.xml"/><Relationship Id="rId12" Type="http://schemas.openxmlformats.org/officeDocument/2006/relationships/theme" Target="../theme/theme13.xml"/><Relationship Id="rId17" Type="http://schemas.openxmlformats.org/officeDocument/2006/relationships/image" Target="../media/image5.png"/><Relationship Id="rId2" Type="http://schemas.openxmlformats.org/officeDocument/2006/relationships/slideLayout" Target="../slideLayouts/slideLayout134.xml"/><Relationship Id="rId16" Type="http://schemas.openxmlformats.org/officeDocument/2006/relationships/image" Target="../media/image4.png"/><Relationship Id="rId1" Type="http://schemas.openxmlformats.org/officeDocument/2006/relationships/slideLayout" Target="../slideLayouts/slideLayout133.xml"/><Relationship Id="rId6" Type="http://schemas.openxmlformats.org/officeDocument/2006/relationships/slideLayout" Target="../slideLayouts/slideLayout138.xml"/><Relationship Id="rId11" Type="http://schemas.openxmlformats.org/officeDocument/2006/relationships/slideLayout" Target="../slideLayouts/slideLayout143.xml"/><Relationship Id="rId5" Type="http://schemas.openxmlformats.org/officeDocument/2006/relationships/slideLayout" Target="../slideLayouts/slideLayout137.xml"/><Relationship Id="rId15" Type="http://schemas.openxmlformats.org/officeDocument/2006/relationships/image" Target="../media/image3.png"/><Relationship Id="rId10" Type="http://schemas.openxmlformats.org/officeDocument/2006/relationships/slideLayout" Target="../slideLayouts/slideLayout142.xml"/><Relationship Id="rId4" Type="http://schemas.openxmlformats.org/officeDocument/2006/relationships/slideLayout" Target="../slideLayouts/slideLayout136.xml"/><Relationship Id="rId9" Type="http://schemas.openxmlformats.org/officeDocument/2006/relationships/slideLayout" Target="../slideLayouts/slideLayout141.xml"/><Relationship Id="rId14" Type="http://schemas.openxmlformats.org/officeDocument/2006/relationships/image" Target="../media/image2.png"/></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151.xml"/><Relationship Id="rId13" Type="http://schemas.openxmlformats.org/officeDocument/2006/relationships/image" Target="../media/image1.png"/><Relationship Id="rId18" Type="http://schemas.openxmlformats.org/officeDocument/2006/relationships/image" Target="../media/image6.png"/><Relationship Id="rId3" Type="http://schemas.openxmlformats.org/officeDocument/2006/relationships/slideLayout" Target="../slideLayouts/slideLayout146.xml"/><Relationship Id="rId7" Type="http://schemas.openxmlformats.org/officeDocument/2006/relationships/slideLayout" Target="../slideLayouts/slideLayout150.xml"/><Relationship Id="rId12" Type="http://schemas.openxmlformats.org/officeDocument/2006/relationships/theme" Target="../theme/theme14.xml"/><Relationship Id="rId17" Type="http://schemas.openxmlformats.org/officeDocument/2006/relationships/image" Target="../media/image5.png"/><Relationship Id="rId2" Type="http://schemas.openxmlformats.org/officeDocument/2006/relationships/slideLayout" Target="../slideLayouts/slideLayout145.xml"/><Relationship Id="rId16" Type="http://schemas.openxmlformats.org/officeDocument/2006/relationships/image" Target="../media/image4.png"/><Relationship Id="rId1" Type="http://schemas.openxmlformats.org/officeDocument/2006/relationships/slideLayout" Target="../slideLayouts/slideLayout144.xml"/><Relationship Id="rId6" Type="http://schemas.openxmlformats.org/officeDocument/2006/relationships/slideLayout" Target="../slideLayouts/slideLayout149.xml"/><Relationship Id="rId11" Type="http://schemas.openxmlformats.org/officeDocument/2006/relationships/slideLayout" Target="../slideLayouts/slideLayout154.xml"/><Relationship Id="rId5" Type="http://schemas.openxmlformats.org/officeDocument/2006/relationships/slideLayout" Target="../slideLayouts/slideLayout148.xml"/><Relationship Id="rId15" Type="http://schemas.openxmlformats.org/officeDocument/2006/relationships/image" Target="../media/image3.png"/><Relationship Id="rId10" Type="http://schemas.openxmlformats.org/officeDocument/2006/relationships/slideLayout" Target="../slideLayouts/slideLayout153.xml"/><Relationship Id="rId4" Type="http://schemas.openxmlformats.org/officeDocument/2006/relationships/slideLayout" Target="../slideLayouts/slideLayout147.xml"/><Relationship Id="rId9" Type="http://schemas.openxmlformats.org/officeDocument/2006/relationships/slideLayout" Target="../slideLayouts/slideLayout152.xml"/><Relationship Id="rId14" Type="http://schemas.openxmlformats.org/officeDocument/2006/relationships/image" Target="../media/image2.png"/></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162.xml"/><Relationship Id="rId3" Type="http://schemas.openxmlformats.org/officeDocument/2006/relationships/slideLayout" Target="../slideLayouts/slideLayout157.xml"/><Relationship Id="rId7" Type="http://schemas.openxmlformats.org/officeDocument/2006/relationships/slideLayout" Target="../slideLayouts/slideLayout161.xml"/><Relationship Id="rId12" Type="http://schemas.openxmlformats.org/officeDocument/2006/relationships/theme" Target="../theme/theme15.xml"/><Relationship Id="rId2" Type="http://schemas.openxmlformats.org/officeDocument/2006/relationships/slideLayout" Target="../slideLayouts/slideLayout156.xml"/><Relationship Id="rId1" Type="http://schemas.openxmlformats.org/officeDocument/2006/relationships/slideLayout" Target="../slideLayouts/slideLayout155.xml"/><Relationship Id="rId6" Type="http://schemas.openxmlformats.org/officeDocument/2006/relationships/slideLayout" Target="../slideLayouts/slideLayout160.xml"/><Relationship Id="rId11" Type="http://schemas.openxmlformats.org/officeDocument/2006/relationships/slideLayout" Target="../slideLayouts/slideLayout165.xml"/><Relationship Id="rId5" Type="http://schemas.openxmlformats.org/officeDocument/2006/relationships/slideLayout" Target="../slideLayouts/slideLayout159.xml"/><Relationship Id="rId10" Type="http://schemas.openxmlformats.org/officeDocument/2006/relationships/slideLayout" Target="../slideLayouts/slideLayout164.xml"/><Relationship Id="rId4" Type="http://schemas.openxmlformats.org/officeDocument/2006/relationships/slideLayout" Target="../slideLayouts/slideLayout158.xml"/><Relationship Id="rId9" Type="http://schemas.openxmlformats.org/officeDocument/2006/relationships/slideLayout" Target="../slideLayouts/slideLayout163.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png"/><Relationship Id="rId18" Type="http://schemas.openxmlformats.org/officeDocument/2006/relationships/image" Target="../media/image6.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17" Type="http://schemas.openxmlformats.org/officeDocument/2006/relationships/image" Target="../media/image5.png"/><Relationship Id="rId2" Type="http://schemas.openxmlformats.org/officeDocument/2006/relationships/slideLayout" Target="../slideLayouts/slideLayout13.xml"/><Relationship Id="rId16" Type="http://schemas.openxmlformats.org/officeDocument/2006/relationships/image" Target="../media/image4.png"/><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image" Target="../media/image3.png"/><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image" Target="../media/image2.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image" Target="../media/image9.png"/><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5" Type="http://schemas.openxmlformats.org/officeDocument/2006/relationships/image" Target="../media/image11.png"/><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image" Target="../media/image10.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image" Target="../media/image1.png"/><Relationship Id="rId18" Type="http://schemas.openxmlformats.org/officeDocument/2006/relationships/image" Target="../media/image6.png"/><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17" Type="http://schemas.openxmlformats.org/officeDocument/2006/relationships/image" Target="../media/image5.png"/><Relationship Id="rId2" Type="http://schemas.openxmlformats.org/officeDocument/2006/relationships/slideLayout" Target="../slideLayouts/slideLayout35.xml"/><Relationship Id="rId16" Type="http://schemas.openxmlformats.org/officeDocument/2006/relationships/image" Target="../media/image4.png"/><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5" Type="http://schemas.openxmlformats.org/officeDocument/2006/relationships/image" Target="../media/image3.png"/><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image" Target="../media/image2.pn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image" Target="../media/image1.png"/><Relationship Id="rId18" Type="http://schemas.openxmlformats.org/officeDocument/2006/relationships/image" Target="../media/image6.png"/><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17" Type="http://schemas.openxmlformats.org/officeDocument/2006/relationships/image" Target="../media/image5.png"/><Relationship Id="rId2" Type="http://schemas.openxmlformats.org/officeDocument/2006/relationships/slideLayout" Target="../slideLayouts/slideLayout46.xml"/><Relationship Id="rId16" Type="http://schemas.openxmlformats.org/officeDocument/2006/relationships/image" Target="../media/image4.png"/><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5" Type="http://schemas.openxmlformats.org/officeDocument/2006/relationships/image" Target="../media/image3.png"/><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 Id="rId14" Type="http://schemas.openxmlformats.org/officeDocument/2006/relationships/image" Target="../media/image2.png"/></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3.xml"/><Relationship Id="rId13" Type="http://schemas.openxmlformats.org/officeDocument/2006/relationships/image" Target="../media/image1.png"/><Relationship Id="rId18" Type="http://schemas.openxmlformats.org/officeDocument/2006/relationships/image" Target="../media/image6.png"/><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theme" Target="../theme/theme6.xml"/><Relationship Id="rId17" Type="http://schemas.openxmlformats.org/officeDocument/2006/relationships/image" Target="../media/image5.png"/><Relationship Id="rId2" Type="http://schemas.openxmlformats.org/officeDocument/2006/relationships/slideLayout" Target="../slideLayouts/slideLayout57.xml"/><Relationship Id="rId16" Type="http://schemas.openxmlformats.org/officeDocument/2006/relationships/image" Target="../media/image4.png"/><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5" Type="http://schemas.openxmlformats.org/officeDocument/2006/relationships/image" Target="../media/image3.png"/><Relationship Id="rId10" Type="http://schemas.openxmlformats.org/officeDocument/2006/relationships/slideLayout" Target="../slideLayouts/slideLayout65.xml"/><Relationship Id="rId4" Type="http://schemas.openxmlformats.org/officeDocument/2006/relationships/slideLayout" Target="../slideLayouts/slideLayout59.xml"/><Relationship Id="rId9" Type="http://schemas.openxmlformats.org/officeDocument/2006/relationships/slideLayout" Target="../slideLayouts/slideLayout64.xml"/><Relationship Id="rId14" Type="http://schemas.openxmlformats.org/officeDocument/2006/relationships/image" Target="../media/image2.png"/></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4.xml"/><Relationship Id="rId13" Type="http://schemas.openxmlformats.org/officeDocument/2006/relationships/image" Target="../media/image1.png"/><Relationship Id="rId18" Type="http://schemas.openxmlformats.org/officeDocument/2006/relationships/image" Target="../media/image6.png"/><Relationship Id="rId3" Type="http://schemas.openxmlformats.org/officeDocument/2006/relationships/slideLayout" Target="../slideLayouts/slideLayout69.xml"/><Relationship Id="rId7" Type="http://schemas.openxmlformats.org/officeDocument/2006/relationships/slideLayout" Target="../slideLayouts/slideLayout73.xml"/><Relationship Id="rId12" Type="http://schemas.openxmlformats.org/officeDocument/2006/relationships/theme" Target="../theme/theme7.xml"/><Relationship Id="rId17" Type="http://schemas.openxmlformats.org/officeDocument/2006/relationships/image" Target="../media/image5.png"/><Relationship Id="rId2" Type="http://schemas.openxmlformats.org/officeDocument/2006/relationships/slideLayout" Target="../slideLayouts/slideLayout68.xml"/><Relationship Id="rId16" Type="http://schemas.openxmlformats.org/officeDocument/2006/relationships/image" Target="../media/image4.png"/><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5" Type="http://schemas.openxmlformats.org/officeDocument/2006/relationships/slideLayout" Target="../slideLayouts/slideLayout71.xml"/><Relationship Id="rId15" Type="http://schemas.openxmlformats.org/officeDocument/2006/relationships/image" Target="../media/image3.png"/><Relationship Id="rId10" Type="http://schemas.openxmlformats.org/officeDocument/2006/relationships/slideLayout" Target="../slideLayouts/slideLayout76.xml"/><Relationship Id="rId4" Type="http://schemas.openxmlformats.org/officeDocument/2006/relationships/slideLayout" Target="../slideLayouts/slideLayout70.xml"/><Relationship Id="rId9" Type="http://schemas.openxmlformats.org/officeDocument/2006/relationships/slideLayout" Target="../slideLayouts/slideLayout75.xml"/><Relationship Id="rId14" Type="http://schemas.openxmlformats.org/officeDocument/2006/relationships/image" Target="../media/image2.png"/></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85.xml"/><Relationship Id="rId13" Type="http://schemas.openxmlformats.org/officeDocument/2006/relationships/image" Target="../media/image13.jpeg"/><Relationship Id="rId3" Type="http://schemas.openxmlformats.org/officeDocument/2006/relationships/slideLayout" Target="../slideLayouts/slideLayout80.xml"/><Relationship Id="rId7" Type="http://schemas.openxmlformats.org/officeDocument/2006/relationships/slideLayout" Target="../slideLayouts/slideLayout84.xml"/><Relationship Id="rId12" Type="http://schemas.openxmlformats.org/officeDocument/2006/relationships/theme" Target="../theme/theme8.xml"/><Relationship Id="rId2" Type="http://schemas.openxmlformats.org/officeDocument/2006/relationships/slideLayout" Target="../slideLayouts/slideLayout79.xml"/><Relationship Id="rId1" Type="http://schemas.openxmlformats.org/officeDocument/2006/relationships/slideLayout" Target="../slideLayouts/slideLayout78.xml"/><Relationship Id="rId6" Type="http://schemas.openxmlformats.org/officeDocument/2006/relationships/slideLayout" Target="../slideLayouts/slideLayout83.xml"/><Relationship Id="rId11" Type="http://schemas.openxmlformats.org/officeDocument/2006/relationships/slideLayout" Target="../slideLayouts/slideLayout88.xml"/><Relationship Id="rId5" Type="http://schemas.openxmlformats.org/officeDocument/2006/relationships/slideLayout" Target="../slideLayouts/slideLayout82.xml"/><Relationship Id="rId10" Type="http://schemas.openxmlformats.org/officeDocument/2006/relationships/slideLayout" Target="../slideLayouts/slideLayout87.xml"/><Relationship Id="rId4" Type="http://schemas.openxmlformats.org/officeDocument/2006/relationships/slideLayout" Target="../slideLayouts/slideLayout81.xml"/><Relationship Id="rId9" Type="http://schemas.openxmlformats.org/officeDocument/2006/relationships/slideLayout" Target="../slideLayouts/slideLayout86.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96.xml"/><Relationship Id="rId3" Type="http://schemas.openxmlformats.org/officeDocument/2006/relationships/slideLayout" Target="../slideLayouts/slideLayout91.xml"/><Relationship Id="rId7" Type="http://schemas.openxmlformats.org/officeDocument/2006/relationships/slideLayout" Target="../slideLayouts/slideLayout95.xml"/><Relationship Id="rId12" Type="http://schemas.openxmlformats.org/officeDocument/2006/relationships/theme" Target="../theme/theme9.xml"/><Relationship Id="rId2" Type="http://schemas.openxmlformats.org/officeDocument/2006/relationships/slideLayout" Target="../slideLayouts/slideLayout90.xml"/><Relationship Id="rId1" Type="http://schemas.openxmlformats.org/officeDocument/2006/relationships/slideLayout" Target="../slideLayouts/slideLayout89.xml"/><Relationship Id="rId6" Type="http://schemas.openxmlformats.org/officeDocument/2006/relationships/slideLayout" Target="../slideLayouts/slideLayout94.xml"/><Relationship Id="rId11" Type="http://schemas.openxmlformats.org/officeDocument/2006/relationships/slideLayout" Target="../slideLayouts/slideLayout99.xml"/><Relationship Id="rId5" Type="http://schemas.openxmlformats.org/officeDocument/2006/relationships/slideLayout" Target="../slideLayouts/slideLayout93.xml"/><Relationship Id="rId10" Type="http://schemas.openxmlformats.org/officeDocument/2006/relationships/slideLayout" Target="../slideLayouts/slideLayout98.xml"/><Relationship Id="rId4" Type="http://schemas.openxmlformats.org/officeDocument/2006/relationships/slideLayout" Target="../slideLayouts/slideLayout92.xml"/><Relationship Id="rId9" Type="http://schemas.openxmlformats.org/officeDocument/2006/relationships/slideLayout" Target="../slideLayouts/slideLayout9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ru-RU" smtClean="0"/>
              <a:t>Образец заголовка</a:t>
            </a:r>
            <a:endParaRPr lang="ru-RU"/>
          </a:p>
        </p:txBody>
      </p:sp>
      <p:sp>
        <p:nvSpPr>
          <p:cNvPr id="3" name="Текст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2E5E4D8-C820-4C2F-B81D-B0D78C51E60A}" type="datetimeFigureOut">
              <a:rPr lang="ru-RU" smtClean="0"/>
              <a:pPr/>
              <a:t>26.02.2013</a:t>
            </a:fld>
            <a:endParaRPr lang="ru-RU"/>
          </a:p>
        </p:txBody>
      </p:sp>
      <p:sp>
        <p:nvSpPr>
          <p:cNvPr id="5" name="Нижний колонтитул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Номер слайда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F87126F-7C23-4181-B08F-B9D76BBBCE23}" type="slidenum">
              <a:rPr lang="ru-RU" smtClean="0"/>
              <a:pPr/>
              <a:t>‹#›</a:t>
            </a:fld>
            <a:endParaRPr lang="ru-RU"/>
          </a:p>
        </p:txBody>
      </p:sp>
    </p:spTree>
    <p:extLst>
      <p:ext uri="{BB962C8B-B14F-4D97-AF65-F5344CB8AC3E}">
        <p14:creationId xmlns:p14="http://schemas.microsoft.com/office/powerpoint/2010/main" val="24282696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ru-RU" smtClean="0"/>
              <a:t>Образец заголовка</a:t>
            </a:r>
            <a:endParaRPr lang="ru-RU"/>
          </a:p>
        </p:txBody>
      </p:sp>
      <p:sp>
        <p:nvSpPr>
          <p:cNvPr id="3" name="Текст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8AC6DCC-3D24-4BF3-BE0E-8A63610C0326}" type="datetimeFigureOut">
              <a:rPr lang="ru-RU" smtClean="0">
                <a:solidFill>
                  <a:prstClr val="black">
                    <a:tint val="75000"/>
                  </a:prstClr>
                </a:solidFill>
              </a:rPr>
              <a:pPr/>
              <a:t>26.02.2013</a:t>
            </a:fld>
            <a:endParaRPr lang="ru-RU">
              <a:solidFill>
                <a:prstClr val="black">
                  <a:tint val="75000"/>
                </a:prstClr>
              </a:solidFill>
            </a:endParaRPr>
          </a:p>
        </p:txBody>
      </p:sp>
      <p:sp>
        <p:nvSpPr>
          <p:cNvPr id="5" name="Нижний колонтитул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solidFill>
                <a:prstClr val="black">
                  <a:tint val="75000"/>
                </a:prstClr>
              </a:solidFill>
            </a:endParaRPr>
          </a:p>
        </p:txBody>
      </p:sp>
      <p:sp>
        <p:nvSpPr>
          <p:cNvPr id="6" name="Номер слайда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18E130F-1F6E-4A19-9514-B11F75670E3E}" type="slidenum">
              <a:rPr lang="ru-RU" smtClean="0">
                <a:solidFill>
                  <a:prstClr val="black">
                    <a:tint val="75000"/>
                  </a:prstClr>
                </a:solidFill>
              </a:rPr>
              <a:pPr/>
              <a:t>‹#›</a:t>
            </a:fld>
            <a:endParaRPr lang="ru-RU">
              <a:solidFill>
                <a:prstClr val="black">
                  <a:tint val="75000"/>
                </a:prstClr>
              </a:solidFill>
            </a:endParaRPr>
          </a:p>
        </p:txBody>
      </p:sp>
    </p:spTree>
    <p:extLst>
      <p:ext uri="{BB962C8B-B14F-4D97-AF65-F5344CB8AC3E}">
        <p14:creationId xmlns:p14="http://schemas.microsoft.com/office/powerpoint/2010/main" val="1145566716"/>
      </p:ext>
    </p:extLst>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ru-RU" smtClean="0"/>
              <a:t>Образец заголовка</a:t>
            </a:r>
            <a:endParaRPr lang="ru-RU"/>
          </a:p>
        </p:txBody>
      </p:sp>
      <p:sp>
        <p:nvSpPr>
          <p:cNvPr id="3" name="Текст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8AC6DCC-3D24-4BF3-BE0E-8A63610C0326}" type="datetimeFigureOut">
              <a:rPr lang="ru-RU" smtClean="0">
                <a:solidFill>
                  <a:prstClr val="black">
                    <a:tint val="75000"/>
                  </a:prstClr>
                </a:solidFill>
              </a:rPr>
              <a:pPr/>
              <a:t>26.02.2013</a:t>
            </a:fld>
            <a:endParaRPr lang="ru-RU">
              <a:solidFill>
                <a:prstClr val="black">
                  <a:tint val="75000"/>
                </a:prstClr>
              </a:solidFill>
            </a:endParaRPr>
          </a:p>
        </p:txBody>
      </p:sp>
      <p:sp>
        <p:nvSpPr>
          <p:cNvPr id="5" name="Нижний колонтитул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solidFill>
                <a:prstClr val="black">
                  <a:tint val="75000"/>
                </a:prstClr>
              </a:solidFill>
            </a:endParaRPr>
          </a:p>
        </p:txBody>
      </p:sp>
      <p:sp>
        <p:nvSpPr>
          <p:cNvPr id="6" name="Номер слайда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18E130F-1F6E-4A19-9514-B11F75670E3E}" type="slidenum">
              <a:rPr lang="ru-RU" smtClean="0">
                <a:solidFill>
                  <a:prstClr val="black">
                    <a:tint val="75000"/>
                  </a:prstClr>
                </a:solidFill>
              </a:rPr>
              <a:pPr/>
              <a:t>‹#›</a:t>
            </a:fld>
            <a:endParaRPr lang="ru-RU">
              <a:solidFill>
                <a:prstClr val="black">
                  <a:tint val="75000"/>
                </a:prstClr>
              </a:solidFill>
            </a:endParaRPr>
          </a:p>
        </p:txBody>
      </p:sp>
    </p:spTree>
    <p:extLst>
      <p:ext uri="{BB962C8B-B14F-4D97-AF65-F5344CB8AC3E}">
        <p14:creationId xmlns:p14="http://schemas.microsoft.com/office/powerpoint/2010/main" val="2059663277"/>
      </p:ext>
    </p:extLst>
  </p:cSld>
  <p:clrMap bg1="lt1" tx1="dk1" bg2="lt2" tx2="dk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1"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63298" name="Rectangle 2"/>
          <p:cNvSpPr>
            <a:spLocks noChangeArrowheads="1"/>
          </p:cNvSpPr>
          <p:nvPr/>
        </p:nvSpPr>
        <p:spPr bwMode="auto">
          <a:xfrm>
            <a:off x="417513" y="0"/>
            <a:ext cx="496887" cy="1776413"/>
          </a:xfrm>
          <a:prstGeom prst="rect">
            <a:avLst/>
          </a:prstGeom>
          <a:solidFill>
            <a:srgbClr val="FFCC66"/>
          </a:solidFill>
          <a:ln w="9525">
            <a:noFill/>
            <a:miter lim="800000"/>
            <a:headEnd/>
            <a:tailEnd/>
          </a:ln>
          <a:effectLst/>
        </p:spPr>
        <p:txBody>
          <a:bodyPr wrap="none" anchor="ctr"/>
          <a:lstStyle/>
          <a:p>
            <a:pPr fontAlgn="base">
              <a:spcBef>
                <a:spcPct val="0"/>
              </a:spcBef>
              <a:spcAft>
                <a:spcPct val="0"/>
              </a:spcAft>
            </a:pPr>
            <a:endParaRPr lang="ru-RU">
              <a:solidFill>
                <a:srgbClr val="003366"/>
              </a:solidFill>
            </a:endParaRPr>
          </a:p>
        </p:txBody>
      </p:sp>
      <p:sp>
        <p:nvSpPr>
          <p:cNvPr id="1463299" name="Rectangle 3"/>
          <p:cNvSpPr>
            <a:spLocks noChangeArrowheads="1"/>
          </p:cNvSpPr>
          <p:nvPr/>
        </p:nvSpPr>
        <p:spPr bwMode="auto">
          <a:xfrm>
            <a:off x="7010400" y="6443663"/>
            <a:ext cx="1474788" cy="381000"/>
          </a:xfrm>
          <a:prstGeom prst="rect">
            <a:avLst/>
          </a:prstGeom>
          <a:solidFill>
            <a:srgbClr val="FFCC66"/>
          </a:solidFill>
          <a:ln w="9525">
            <a:noFill/>
            <a:miter lim="800000"/>
            <a:headEnd/>
            <a:tailEnd/>
          </a:ln>
          <a:effectLst/>
        </p:spPr>
        <p:txBody>
          <a:bodyPr wrap="none" anchor="ctr"/>
          <a:lstStyle/>
          <a:p>
            <a:pPr fontAlgn="base">
              <a:spcBef>
                <a:spcPct val="0"/>
              </a:spcBef>
              <a:spcAft>
                <a:spcPct val="0"/>
              </a:spcAft>
            </a:pPr>
            <a:endParaRPr lang="ru-RU">
              <a:solidFill>
                <a:srgbClr val="003366"/>
              </a:solidFill>
            </a:endParaRPr>
          </a:p>
        </p:txBody>
      </p:sp>
      <p:sp>
        <p:nvSpPr>
          <p:cNvPr id="1463300" name="Rectangle 4"/>
          <p:cNvSpPr>
            <a:spLocks noChangeArrowheads="1"/>
          </p:cNvSpPr>
          <p:nvPr/>
        </p:nvSpPr>
        <p:spPr bwMode="auto">
          <a:xfrm>
            <a:off x="2185988" y="1676400"/>
            <a:ext cx="5662612" cy="77788"/>
          </a:xfrm>
          <a:prstGeom prst="rect">
            <a:avLst/>
          </a:prstGeom>
          <a:solidFill>
            <a:schemeClr val="accent2"/>
          </a:solidFill>
          <a:ln w="9525">
            <a:noFill/>
            <a:miter lim="800000"/>
            <a:headEnd/>
            <a:tailEnd/>
          </a:ln>
          <a:effectLst/>
        </p:spPr>
        <p:txBody>
          <a:bodyPr wrap="none" anchor="ctr"/>
          <a:lstStyle/>
          <a:p>
            <a:pPr fontAlgn="base">
              <a:spcBef>
                <a:spcPct val="0"/>
              </a:spcBef>
              <a:spcAft>
                <a:spcPct val="0"/>
              </a:spcAft>
            </a:pPr>
            <a:endParaRPr lang="ru-RU">
              <a:solidFill>
                <a:srgbClr val="003366"/>
              </a:solidFill>
            </a:endParaRPr>
          </a:p>
        </p:txBody>
      </p:sp>
      <p:sp>
        <p:nvSpPr>
          <p:cNvPr id="1463301" name="Rectangle 5"/>
          <p:cNvSpPr>
            <a:spLocks noGrp="1" noChangeArrowheads="1"/>
          </p:cNvSpPr>
          <p:nvPr>
            <p:ph type="body" idx="1"/>
          </p:nvPr>
        </p:nvSpPr>
        <p:spPr bwMode="auto">
          <a:xfrm>
            <a:off x="457200" y="1905000"/>
            <a:ext cx="8229600" cy="4495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463302" name="Rectangle 6"/>
          <p:cNvSpPr>
            <a:spLocks noGrp="1" noChangeArrowheads="1"/>
          </p:cNvSpPr>
          <p:nvPr>
            <p:ph type="title"/>
          </p:nvPr>
        </p:nvSpPr>
        <p:spPr bwMode="auto">
          <a:xfrm>
            <a:off x="990600" y="457200"/>
            <a:ext cx="7772400" cy="1143000"/>
          </a:xfrm>
          <a:prstGeom prst="rect">
            <a:avLst/>
          </a:prstGeom>
          <a:gradFill rotWithShape="0">
            <a:gsLst>
              <a:gs pos="0">
                <a:srgbClr val="6699FF"/>
              </a:gs>
              <a:gs pos="100000">
                <a:srgbClr val="FFFFFF"/>
              </a:gs>
            </a:gsLst>
            <a:lin ang="5400000" scaled="1"/>
          </a:grad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463303" name="Rectangle 7"/>
          <p:cNvSpPr>
            <a:spLocks noChangeArrowheads="1"/>
          </p:cNvSpPr>
          <p:nvPr/>
        </p:nvSpPr>
        <p:spPr bwMode="auto">
          <a:xfrm>
            <a:off x="304800" y="6553200"/>
            <a:ext cx="8534400" cy="152400"/>
          </a:xfrm>
          <a:prstGeom prst="rect">
            <a:avLst/>
          </a:prstGeom>
          <a:solidFill>
            <a:schemeClr val="accent2"/>
          </a:solidFill>
          <a:ln w="9525">
            <a:noFill/>
            <a:miter lim="800000"/>
            <a:headEnd/>
            <a:tailEnd/>
          </a:ln>
          <a:effectLst/>
        </p:spPr>
        <p:txBody>
          <a:bodyPr wrap="none" anchor="ctr"/>
          <a:lstStyle/>
          <a:p>
            <a:pPr fontAlgn="base">
              <a:spcBef>
                <a:spcPct val="0"/>
              </a:spcBef>
              <a:spcAft>
                <a:spcPct val="0"/>
              </a:spcAft>
            </a:pPr>
            <a:endParaRPr lang="ru-RU">
              <a:solidFill>
                <a:srgbClr val="003366"/>
              </a:solidFill>
            </a:endParaRPr>
          </a:p>
        </p:txBody>
      </p:sp>
      <p:sp>
        <p:nvSpPr>
          <p:cNvPr id="1463304" name="Rectangle 8"/>
          <p:cNvSpPr>
            <a:spLocks noChangeArrowheads="1"/>
          </p:cNvSpPr>
          <p:nvPr/>
        </p:nvSpPr>
        <p:spPr bwMode="auto">
          <a:xfrm>
            <a:off x="304800" y="228600"/>
            <a:ext cx="8534400" cy="152400"/>
          </a:xfrm>
          <a:prstGeom prst="rect">
            <a:avLst/>
          </a:prstGeom>
          <a:solidFill>
            <a:schemeClr val="accent2"/>
          </a:solidFill>
          <a:ln w="9525">
            <a:noFill/>
            <a:miter lim="800000"/>
            <a:headEnd/>
            <a:tailEnd/>
          </a:ln>
          <a:effectLst/>
        </p:spPr>
        <p:txBody>
          <a:bodyPr wrap="none" anchor="ctr"/>
          <a:lstStyle/>
          <a:p>
            <a:pPr fontAlgn="base">
              <a:spcBef>
                <a:spcPct val="0"/>
              </a:spcBef>
              <a:spcAft>
                <a:spcPct val="0"/>
              </a:spcAft>
            </a:pPr>
            <a:endParaRPr lang="ru-RU">
              <a:solidFill>
                <a:srgbClr val="003366"/>
              </a:solidFill>
            </a:endParaRPr>
          </a:p>
        </p:txBody>
      </p:sp>
    </p:spTree>
    <p:extLst>
      <p:ext uri="{BB962C8B-B14F-4D97-AF65-F5344CB8AC3E}">
        <p14:creationId xmlns:p14="http://schemas.microsoft.com/office/powerpoint/2010/main" val="3018242496"/>
      </p:ext>
    </p:extLst>
  </p:cSld>
  <p:clrMap bg1="lt1" tx1="dk1" bg2="lt2" tx2="dk2" accent1="accent1" accent2="accent2" accent3="accent3" accent4="accent4" accent5="accent5" accent6="accent6" hlink="hlink" folHlink="folHlink"/>
  <p:sldLayoutIdLst>
    <p:sldLayoutId id="2147483793" r:id="rId1"/>
    <p:sldLayoutId id="2147483794" r:id="rId2"/>
    <p:sldLayoutId id="2147483795" r:id="rId3"/>
    <p:sldLayoutId id="2147483796" r:id="rId4"/>
    <p:sldLayoutId id="2147483797" r:id="rId5"/>
    <p:sldLayoutId id="2147483798" r:id="rId6"/>
    <p:sldLayoutId id="2147483799" r:id="rId7"/>
    <p:sldLayoutId id="2147483800" r:id="rId8"/>
    <p:sldLayoutId id="2147483801" r:id="rId9"/>
    <p:sldLayoutId id="2147483802" r:id="rId10"/>
    <p:sldLayoutId id="2147483803" r:id="rId11"/>
  </p:sldLayoutIdLst>
  <p:transition/>
  <p:txStyles>
    <p:titleStyle>
      <a:lvl1pPr algn="ctr" rtl="0" fontAlgn="base">
        <a:lnSpc>
          <a:spcPct val="85000"/>
        </a:lnSpc>
        <a:spcBef>
          <a:spcPct val="0"/>
        </a:spcBef>
        <a:spcAft>
          <a:spcPct val="0"/>
        </a:spcAft>
        <a:defRPr sz="4400" b="1">
          <a:solidFill>
            <a:schemeClr val="tx2"/>
          </a:solidFill>
          <a:latin typeface="+mj-lt"/>
          <a:ea typeface="+mj-ea"/>
          <a:cs typeface="+mj-cs"/>
        </a:defRPr>
      </a:lvl1pPr>
      <a:lvl2pPr algn="ctr" rtl="0" fontAlgn="base">
        <a:lnSpc>
          <a:spcPct val="85000"/>
        </a:lnSpc>
        <a:spcBef>
          <a:spcPct val="0"/>
        </a:spcBef>
        <a:spcAft>
          <a:spcPct val="0"/>
        </a:spcAft>
        <a:defRPr sz="4400" b="1">
          <a:solidFill>
            <a:schemeClr val="tx2"/>
          </a:solidFill>
          <a:latin typeface="Arial" charset="0"/>
        </a:defRPr>
      </a:lvl2pPr>
      <a:lvl3pPr algn="ctr" rtl="0" fontAlgn="base">
        <a:lnSpc>
          <a:spcPct val="85000"/>
        </a:lnSpc>
        <a:spcBef>
          <a:spcPct val="0"/>
        </a:spcBef>
        <a:spcAft>
          <a:spcPct val="0"/>
        </a:spcAft>
        <a:defRPr sz="4400" b="1">
          <a:solidFill>
            <a:schemeClr val="tx2"/>
          </a:solidFill>
          <a:latin typeface="Arial" charset="0"/>
        </a:defRPr>
      </a:lvl3pPr>
      <a:lvl4pPr algn="ctr" rtl="0" fontAlgn="base">
        <a:lnSpc>
          <a:spcPct val="85000"/>
        </a:lnSpc>
        <a:spcBef>
          <a:spcPct val="0"/>
        </a:spcBef>
        <a:spcAft>
          <a:spcPct val="0"/>
        </a:spcAft>
        <a:defRPr sz="4400" b="1">
          <a:solidFill>
            <a:schemeClr val="tx2"/>
          </a:solidFill>
          <a:latin typeface="Arial" charset="0"/>
        </a:defRPr>
      </a:lvl4pPr>
      <a:lvl5pPr algn="ctr" rtl="0" fontAlgn="base">
        <a:lnSpc>
          <a:spcPct val="85000"/>
        </a:lnSpc>
        <a:spcBef>
          <a:spcPct val="0"/>
        </a:spcBef>
        <a:spcAft>
          <a:spcPct val="0"/>
        </a:spcAft>
        <a:defRPr sz="4400" b="1">
          <a:solidFill>
            <a:schemeClr val="tx2"/>
          </a:solidFill>
          <a:latin typeface="Arial" charset="0"/>
        </a:defRPr>
      </a:lvl5pPr>
      <a:lvl6pPr marL="457200" algn="ctr" rtl="0" fontAlgn="base">
        <a:lnSpc>
          <a:spcPct val="85000"/>
        </a:lnSpc>
        <a:spcBef>
          <a:spcPct val="0"/>
        </a:spcBef>
        <a:spcAft>
          <a:spcPct val="0"/>
        </a:spcAft>
        <a:defRPr sz="4400" b="1">
          <a:solidFill>
            <a:schemeClr val="tx2"/>
          </a:solidFill>
          <a:latin typeface="Arial" charset="0"/>
        </a:defRPr>
      </a:lvl6pPr>
      <a:lvl7pPr marL="914400" algn="ctr" rtl="0" fontAlgn="base">
        <a:lnSpc>
          <a:spcPct val="85000"/>
        </a:lnSpc>
        <a:spcBef>
          <a:spcPct val="0"/>
        </a:spcBef>
        <a:spcAft>
          <a:spcPct val="0"/>
        </a:spcAft>
        <a:defRPr sz="4400" b="1">
          <a:solidFill>
            <a:schemeClr val="tx2"/>
          </a:solidFill>
          <a:latin typeface="Arial" charset="0"/>
        </a:defRPr>
      </a:lvl7pPr>
      <a:lvl8pPr marL="1371600" algn="ctr" rtl="0" fontAlgn="base">
        <a:lnSpc>
          <a:spcPct val="85000"/>
        </a:lnSpc>
        <a:spcBef>
          <a:spcPct val="0"/>
        </a:spcBef>
        <a:spcAft>
          <a:spcPct val="0"/>
        </a:spcAft>
        <a:defRPr sz="4400" b="1">
          <a:solidFill>
            <a:schemeClr val="tx2"/>
          </a:solidFill>
          <a:latin typeface="Arial" charset="0"/>
        </a:defRPr>
      </a:lvl8pPr>
      <a:lvl9pPr marL="1828800" algn="ctr" rtl="0" fontAlgn="base">
        <a:lnSpc>
          <a:spcPct val="85000"/>
        </a:lnSpc>
        <a:spcBef>
          <a:spcPct val="0"/>
        </a:spcBef>
        <a:spcAft>
          <a:spcPct val="0"/>
        </a:spcAft>
        <a:defRPr sz="4400" b="1">
          <a:solidFill>
            <a:schemeClr val="tx2"/>
          </a:solidFill>
          <a:latin typeface="Arial" charset="0"/>
        </a:defRPr>
      </a:lvl9pPr>
    </p:titleStyle>
    <p:bodyStyle>
      <a:lvl1pPr marL="342900" indent="-342900" algn="l" rtl="0" fontAlgn="base">
        <a:spcBef>
          <a:spcPct val="20000"/>
        </a:spcBef>
        <a:spcAft>
          <a:spcPct val="0"/>
        </a:spcAft>
        <a:buClr>
          <a:schemeClr val="accent2"/>
        </a:buClr>
        <a:buFont typeface="Wingdings" pitchFamily="2" charset="2"/>
        <a:buChar char="w"/>
        <a:defRPr sz="2800">
          <a:solidFill>
            <a:schemeClr val="tx1"/>
          </a:solidFill>
          <a:latin typeface="+mn-lt"/>
          <a:ea typeface="+mn-ea"/>
          <a:cs typeface="+mn-cs"/>
        </a:defRPr>
      </a:lvl1pPr>
      <a:lvl2pPr marL="742950" indent="-285750" algn="l" rtl="0" fontAlgn="base">
        <a:spcBef>
          <a:spcPct val="20000"/>
        </a:spcBef>
        <a:spcAft>
          <a:spcPct val="0"/>
        </a:spcAft>
        <a:buClr>
          <a:schemeClr val="accent2"/>
        </a:buClr>
        <a:buSzPct val="55000"/>
        <a:buFont typeface="Wingdings" pitchFamily="2" charset="2"/>
        <a:buChar char="n"/>
        <a:defRPr sz="2400">
          <a:solidFill>
            <a:schemeClr val="tx1"/>
          </a:solidFill>
          <a:latin typeface="+mn-lt"/>
        </a:defRPr>
      </a:lvl2pPr>
      <a:lvl3pPr marL="1085850" indent="-228600" algn="l" rtl="0" fontAlgn="base">
        <a:spcBef>
          <a:spcPct val="20000"/>
        </a:spcBef>
        <a:spcAft>
          <a:spcPct val="0"/>
        </a:spcAft>
        <a:buClr>
          <a:schemeClr val="accent2"/>
        </a:buClr>
        <a:buSzPct val="65000"/>
        <a:buFont typeface="Wingdings" pitchFamily="2" charset="2"/>
        <a:buChar char="l"/>
        <a:defRPr sz="2000">
          <a:solidFill>
            <a:schemeClr val="tx1"/>
          </a:solidFill>
          <a:latin typeface="+mn-lt"/>
        </a:defRPr>
      </a:lvl3pPr>
      <a:lvl4pPr marL="1428750" indent="-228600" algn="l" rtl="0" fontAlgn="base">
        <a:spcBef>
          <a:spcPct val="20000"/>
        </a:spcBef>
        <a:spcAft>
          <a:spcPct val="0"/>
        </a:spcAft>
        <a:buClr>
          <a:schemeClr val="accent2"/>
        </a:buClr>
        <a:buSzPct val="85000"/>
        <a:buFont typeface="Wingdings" pitchFamily="2" charset="2"/>
        <a:buChar char="w"/>
        <a:defRPr>
          <a:solidFill>
            <a:schemeClr val="tx1"/>
          </a:solidFill>
          <a:latin typeface="+mn-lt"/>
        </a:defRPr>
      </a:lvl4pPr>
      <a:lvl5pPr marL="1771650" indent="-228600" algn="l" rtl="0" fontAlgn="base">
        <a:spcBef>
          <a:spcPct val="20000"/>
        </a:spcBef>
        <a:spcAft>
          <a:spcPct val="0"/>
        </a:spcAft>
        <a:buClr>
          <a:schemeClr val="accent2"/>
        </a:buClr>
        <a:buSzPct val="80000"/>
        <a:buFont typeface="Wingdings" pitchFamily="2" charset="2"/>
        <a:buChar char="§"/>
        <a:defRPr sz="1600">
          <a:solidFill>
            <a:schemeClr val="tx1"/>
          </a:solidFill>
          <a:latin typeface="+mn-lt"/>
        </a:defRPr>
      </a:lvl5pPr>
      <a:lvl6pPr marL="2228850" indent="-228600" algn="l" rtl="0" fontAlgn="base">
        <a:spcBef>
          <a:spcPct val="20000"/>
        </a:spcBef>
        <a:spcAft>
          <a:spcPct val="0"/>
        </a:spcAft>
        <a:buClr>
          <a:schemeClr val="accent2"/>
        </a:buClr>
        <a:buSzPct val="80000"/>
        <a:buFont typeface="Wingdings" pitchFamily="2" charset="2"/>
        <a:buChar char="§"/>
        <a:defRPr sz="1600">
          <a:solidFill>
            <a:schemeClr val="tx1"/>
          </a:solidFill>
          <a:latin typeface="+mn-lt"/>
        </a:defRPr>
      </a:lvl6pPr>
      <a:lvl7pPr marL="2686050" indent="-228600" algn="l" rtl="0" fontAlgn="base">
        <a:spcBef>
          <a:spcPct val="20000"/>
        </a:spcBef>
        <a:spcAft>
          <a:spcPct val="0"/>
        </a:spcAft>
        <a:buClr>
          <a:schemeClr val="accent2"/>
        </a:buClr>
        <a:buSzPct val="80000"/>
        <a:buFont typeface="Wingdings" pitchFamily="2" charset="2"/>
        <a:buChar char="§"/>
        <a:defRPr sz="1600">
          <a:solidFill>
            <a:schemeClr val="tx1"/>
          </a:solidFill>
          <a:latin typeface="+mn-lt"/>
        </a:defRPr>
      </a:lvl7pPr>
      <a:lvl8pPr marL="3143250" indent="-228600" algn="l" rtl="0" fontAlgn="base">
        <a:spcBef>
          <a:spcPct val="20000"/>
        </a:spcBef>
        <a:spcAft>
          <a:spcPct val="0"/>
        </a:spcAft>
        <a:buClr>
          <a:schemeClr val="accent2"/>
        </a:buClr>
        <a:buSzPct val="80000"/>
        <a:buFont typeface="Wingdings" pitchFamily="2" charset="2"/>
        <a:buChar char="§"/>
        <a:defRPr sz="1600">
          <a:solidFill>
            <a:schemeClr val="tx1"/>
          </a:solidFill>
          <a:latin typeface="+mn-lt"/>
        </a:defRPr>
      </a:lvl8pPr>
      <a:lvl9pPr marL="3600450" indent="-228600" algn="l" rtl="0" fontAlgn="base">
        <a:spcBef>
          <a:spcPct val="20000"/>
        </a:spcBef>
        <a:spcAft>
          <a:spcPct val="0"/>
        </a:spcAft>
        <a:buClr>
          <a:schemeClr val="accent2"/>
        </a:buClr>
        <a:buSzPct val="80000"/>
        <a:buFont typeface="Wingdings" pitchFamily="2" charset="2"/>
        <a:buChar char="§"/>
        <a:defRPr sz="1600">
          <a:solidFill>
            <a:schemeClr val="tx1"/>
          </a:solidFill>
          <a:latin typeface="+mn-lt"/>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13" cstate="print"/>
          <a:srcRect/>
          <a:stretch>
            <a:fillRect/>
          </a:stretch>
        </p:blipFill>
        <p:spPr bwMode="auto">
          <a:xfrm>
            <a:off x="1" y="0"/>
            <a:ext cx="9148763" cy="6858000"/>
          </a:xfrm>
          <a:prstGeom prst="rect">
            <a:avLst/>
          </a:prstGeom>
          <a:noFill/>
          <a:ln w="12700" cap="rnd">
            <a:noFill/>
            <a:prstDash val="sysDot"/>
            <a:miter lim="800000"/>
            <a:headEnd/>
            <a:tailEnd/>
          </a:ln>
        </p:spPr>
      </p:pic>
      <p:pic>
        <p:nvPicPr>
          <p:cNvPr id="1027" name="Picture 3" descr="back_one"/>
          <p:cNvPicPr>
            <a:picLocks noChangeAspect="1" noChangeArrowheads="1"/>
          </p:cNvPicPr>
          <p:nvPr/>
        </p:nvPicPr>
        <p:blipFill>
          <a:blip r:embed="rId14" cstate="print"/>
          <a:srcRect/>
          <a:stretch>
            <a:fillRect/>
          </a:stretch>
        </p:blipFill>
        <p:spPr bwMode="auto">
          <a:xfrm>
            <a:off x="0" y="698500"/>
            <a:ext cx="2008188" cy="6159500"/>
          </a:xfrm>
          <a:prstGeom prst="rect">
            <a:avLst/>
          </a:prstGeom>
          <a:noFill/>
          <a:ln w="9525">
            <a:noFill/>
            <a:miter lim="800000"/>
            <a:headEnd/>
            <a:tailEnd/>
          </a:ln>
        </p:spPr>
      </p:pic>
      <p:pic>
        <p:nvPicPr>
          <p:cNvPr id="1028" name="Picture 4" descr="bottom"/>
          <p:cNvPicPr>
            <a:picLocks noChangeAspect="1" noChangeArrowheads="1"/>
          </p:cNvPicPr>
          <p:nvPr/>
        </p:nvPicPr>
        <p:blipFill>
          <a:blip r:embed="rId15" cstate="print"/>
          <a:srcRect/>
          <a:stretch>
            <a:fillRect/>
          </a:stretch>
        </p:blipFill>
        <p:spPr bwMode="auto">
          <a:xfrm>
            <a:off x="431800" y="6115050"/>
            <a:ext cx="8724900" cy="742950"/>
          </a:xfrm>
          <a:prstGeom prst="rect">
            <a:avLst/>
          </a:prstGeom>
          <a:noFill/>
          <a:ln w="9525">
            <a:noFill/>
            <a:miter lim="800000"/>
            <a:headEnd/>
            <a:tailEnd/>
          </a:ln>
        </p:spPr>
      </p:pic>
      <p:sp>
        <p:nvSpPr>
          <p:cNvPr id="89093" name="Rectangle 5"/>
          <p:cNvSpPr>
            <a:spLocks noGrp="1" noChangeArrowheads="1"/>
          </p:cNvSpPr>
          <p:nvPr>
            <p:ph type="ftr" sz="quarter" idx="3"/>
          </p:nvPr>
        </p:nvSpPr>
        <p:spPr bwMode="auto">
          <a:xfrm>
            <a:off x="4132264" y="6165850"/>
            <a:ext cx="4111625" cy="6096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fontAlgn="auto">
              <a:spcBef>
                <a:spcPts val="0"/>
              </a:spcBef>
              <a:spcAft>
                <a:spcPts val="0"/>
              </a:spcAft>
              <a:defRPr sz="1800" b="1" i="0">
                <a:solidFill>
                  <a:schemeClr val="bg1"/>
                </a:solidFill>
                <a:latin typeface="+mn-lt"/>
              </a:defRPr>
            </a:lvl1pPr>
          </a:lstStyle>
          <a:p>
            <a:pPr>
              <a:defRPr/>
            </a:pPr>
            <a:r>
              <a:rPr lang="en-US">
                <a:solidFill>
                  <a:srgbClr val="FFFFFF"/>
                </a:solidFill>
              </a:rPr>
              <a:t>Microsoft Visual Basic .NET</a:t>
            </a:r>
          </a:p>
        </p:txBody>
      </p:sp>
      <p:pic>
        <p:nvPicPr>
          <p:cNvPr id="1030" name="Picture 7" descr="top_blue"/>
          <p:cNvPicPr>
            <a:picLocks noChangeAspect="1" noChangeArrowheads="1"/>
          </p:cNvPicPr>
          <p:nvPr/>
        </p:nvPicPr>
        <p:blipFill>
          <a:blip r:embed="rId16" cstate="print"/>
          <a:srcRect/>
          <a:stretch>
            <a:fillRect/>
          </a:stretch>
        </p:blipFill>
        <p:spPr bwMode="auto">
          <a:xfrm>
            <a:off x="-25400" y="0"/>
            <a:ext cx="8724900" cy="742950"/>
          </a:xfrm>
          <a:prstGeom prst="rect">
            <a:avLst/>
          </a:prstGeom>
          <a:noFill/>
          <a:ln w="9525">
            <a:noFill/>
            <a:miter lim="800000"/>
            <a:headEnd/>
            <a:tailEnd/>
          </a:ln>
        </p:spPr>
      </p:pic>
      <p:pic>
        <p:nvPicPr>
          <p:cNvPr id="1031" name="Picture 8" descr="logo_m"/>
          <p:cNvPicPr>
            <a:picLocks noChangeAspect="1" noChangeArrowheads="1"/>
          </p:cNvPicPr>
          <p:nvPr/>
        </p:nvPicPr>
        <p:blipFill>
          <a:blip r:embed="rId17" cstate="print"/>
          <a:srcRect/>
          <a:stretch>
            <a:fillRect/>
          </a:stretch>
        </p:blipFill>
        <p:spPr bwMode="auto">
          <a:xfrm>
            <a:off x="7951788" y="6076950"/>
            <a:ext cx="809625" cy="495300"/>
          </a:xfrm>
          <a:prstGeom prst="rect">
            <a:avLst/>
          </a:prstGeom>
          <a:noFill/>
          <a:ln w="9525">
            <a:noFill/>
            <a:miter lim="800000"/>
            <a:headEnd/>
            <a:tailEnd/>
          </a:ln>
        </p:spPr>
      </p:pic>
      <p:pic>
        <p:nvPicPr>
          <p:cNvPr id="1032" name="Picture 9" descr="logo_ms"/>
          <p:cNvPicPr>
            <a:picLocks noChangeAspect="1" noChangeArrowheads="1"/>
          </p:cNvPicPr>
          <p:nvPr/>
        </p:nvPicPr>
        <p:blipFill>
          <a:blip r:embed="rId18" cstate="print"/>
          <a:srcRect/>
          <a:stretch>
            <a:fillRect/>
          </a:stretch>
        </p:blipFill>
        <p:spPr bwMode="auto">
          <a:xfrm>
            <a:off x="642939" y="319088"/>
            <a:ext cx="1533525" cy="247650"/>
          </a:xfrm>
          <a:prstGeom prst="rect">
            <a:avLst/>
          </a:prstGeom>
          <a:noFill/>
          <a:ln w="9525">
            <a:noFill/>
            <a:miter lim="800000"/>
            <a:headEnd/>
            <a:tailEnd/>
          </a:ln>
        </p:spPr>
      </p:pic>
      <p:sp>
        <p:nvSpPr>
          <p:cNvPr id="1033" name="Rectangle 10"/>
          <p:cNvSpPr>
            <a:spLocks noGrp="1" noChangeArrowheads="1"/>
          </p:cNvSpPr>
          <p:nvPr>
            <p:ph type="title"/>
          </p:nvPr>
        </p:nvSpPr>
        <p:spPr bwMode="auto">
          <a:xfrm>
            <a:off x="2032001" y="692150"/>
            <a:ext cx="6500813" cy="725488"/>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smtClean="0"/>
              <a:t>Click to edit Master title style</a:t>
            </a:r>
          </a:p>
        </p:txBody>
      </p:sp>
      <p:sp>
        <p:nvSpPr>
          <p:cNvPr id="1034" name="Rectangle 11"/>
          <p:cNvSpPr>
            <a:spLocks noGrp="1" noChangeArrowheads="1"/>
          </p:cNvSpPr>
          <p:nvPr>
            <p:ph type="body" idx="1"/>
          </p:nvPr>
        </p:nvSpPr>
        <p:spPr bwMode="auto">
          <a:xfrm>
            <a:off x="2051051" y="1600202"/>
            <a:ext cx="6562725" cy="45307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89102" name="Rectangle 14"/>
          <p:cNvSpPr>
            <a:spLocks noChangeArrowheads="1"/>
          </p:cNvSpPr>
          <p:nvPr/>
        </p:nvSpPr>
        <p:spPr bwMode="auto">
          <a:xfrm>
            <a:off x="8747126" y="6580190"/>
            <a:ext cx="433132" cy="246221"/>
          </a:xfrm>
          <a:prstGeom prst="rect">
            <a:avLst/>
          </a:prstGeom>
          <a:noFill/>
          <a:ln w="12700" cap="rnd">
            <a:noFill/>
            <a:prstDash val="sysDot"/>
            <a:miter lim="800000"/>
            <a:headEnd/>
            <a:tailEnd/>
          </a:ln>
          <a:effectLst/>
        </p:spPr>
        <p:txBody>
          <a:bodyPr wrap="none">
            <a:spAutoFit/>
          </a:bodyPr>
          <a:lstStyle/>
          <a:p>
            <a:pPr>
              <a:defRPr/>
            </a:pPr>
            <a:fld id="{CA0CA2A7-C43F-433C-9FF9-03C400D5DF3E}" type="slidenum">
              <a:rPr lang="ru-RU" sz="1000" b="1">
                <a:solidFill>
                  <a:srgbClr val="000000"/>
                </a:solidFill>
              </a:rPr>
              <a:pPr>
                <a:defRPr/>
              </a:pPr>
              <a:t>‹#›</a:t>
            </a:fld>
            <a:endParaRPr lang="ru-RU" sz="1000" b="1">
              <a:solidFill>
                <a:srgbClr val="000000"/>
              </a:solidFill>
            </a:endParaRPr>
          </a:p>
        </p:txBody>
      </p:sp>
    </p:spTree>
    <p:extLst>
      <p:ext uri="{BB962C8B-B14F-4D97-AF65-F5344CB8AC3E}">
        <p14:creationId xmlns:p14="http://schemas.microsoft.com/office/powerpoint/2010/main" val="1442524766"/>
      </p:ext>
    </p:extLst>
  </p:cSld>
  <p:clrMap bg1="lt1" tx1="dk1" bg2="lt2" tx2="dk2" accent1="accent1" accent2="accent2" accent3="accent3" accent4="accent4" accent5="accent5" accent6="accent6" hlink="hlink" folHlink="folHlink"/>
  <p:sldLayoutIdLst>
    <p:sldLayoutId id="2147483805" r:id="rId1"/>
    <p:sldLayoutId id="2147483806" r:id="rId2"/>
    <p:sldLayoutId id="2147483807" r:id="rId3"/>
    <p:sldLayoutId id="2147483808" r:id="rId4"/>
    <p:sldLayoutId id="2147483809" r:id="rId5"/>
    <p:sldLayoutId id="2147483810" r:id="rId6"/>
    <p:sldLayoutId id="2147483811" r:id="rId7"/>
    <p:sldLayoutId id="2147483812" r:id="rId8"/>
    <p:sldLayoutId id="2147483813" r:id="rId9"/>
    <p:sldLayoutId id="2147483814" r:id="rId10"/>
    <p:sldLayoutId id="2147483815" r:id="rId11"/>
  </p:sldLayoutIdLst>
  <p:transition spd="slow">
    <p:strips dir="ru"/>
  </p:transition>
  <p:timing>
    <p:tnLst>
      <p:par>
        <p:cTn id="1" dur="indefinite" restart="never" nodeType="tmRoot"/>
      </p:par>
    </p:tnLst>
  </p:timing>
  <p:hf sldNum="0" hdr="0" dt="0"/>
  <p:txStyles>
    <p:titleStyle>
      <a:lvl1pPr algn="l" rtl="0" eaLnBrk="0" fontAlgn="base" hangingPunct="0">
        <a:spcBef>
          <a:spcPct val="0"/>
        </a:spcBef>
        <a:spcAft>
          <a:spcPct val="0"/>
        </a:spcAft>
        <a:defRPr sz="2800" b="1">
          <a:solidFill>
            <a:srgbClr val="777777"/>
          </a:solidFill>
          <a:latin typeface="+mj-lt"/>
          <a:ea typeface="+mj-ea"/>
          <a:cs typeface="+mj-cs"/>
        </a:defRPr>
      </a:lvl1pPr>
      <a:lvl2pPr algn="l" rtl="0" eaLnBrk="0" fontAlgn="base" hangingPunct="0">
        <a:spcBef>
          <a:spcPct val="0"/>
        </a:spcBef>
        <a:spcAft>
          <a:spcPct val="0"/>
        </a:spcAft>
        <a:defRPr sz="2800" b="1">
          <a:solidFill>
            <a:srgbClr val="777777"/>
          </a:solidFill>
          <a:latin typeface="Verdana" pitchFamily="34" charset="0"/>
        </a:defRPr>
      </a:lvl2pPr>
      <a:lvl3pPr algn="l" rtl="0" eaLnBrk="0" fontAlgn="base" hangingPunct="0">
        <a:spcBef>
          <a:spcPct val="0"/>
        </a:spcBef>
        <a:spcAft>
          <a:spcPct val="0"/>
        </a:spcAft>
        <a:defRPr sz="2800" b="1">
          <a:solidFill>
            <a:srgbClr val="777777"/>
          </a:solidFill>
          <a:latin typeface="Verdana" pitchFamily="34" charset="0"/>
        </a:defRPr>
      </a:lvl3pPr>
      <a:lvl4pPr algn="l" rtl="0" eaLnBrk="0" fontAlgn="base" hangingPunct="0">
        <a:spcBef>
          <a:spcPct val="0"/>
        </a:spcBef>
        <a:spcAft>
          <a:spcPct val="0"/>
        </a:spcAft>
        <a:defRPr sz="2800" b="1">
          <a:solidFill>
            <a:srgbClr val="777777"/>
          </a:solidFill>
          <a:latin typeface="Verdana" pitchFamily="34" charset="0"/>
        </a:defRPr>
      </a:lvl4pPr>
      <a:lvl5pPr algn="l" rtl="0" eaLnBrk="0" fontAlgn="base" hangingPunct="0">
        <a:spcBef>
          <a:spcPct val="0"/>
        </a:spcBef>
        <a:spcAft>
          <a:spcPct val="0"/>
        </a:spcAft>
        <a:defRPr sz="2800" b="1">
          <a:solidFill>
            <a:srgbClr val="777777"/>
          </a:solidFill>
          <a:latin typeface="Verdana" pitchFamily="34" charset="0"/>
        </a:defRPr>
      </a:lvl5pPr>
      <a:lvl6pPr marL="457200" algn="l" rtl="0" fontAlgn="base">
        <a:spcBef>
          <a:spcPct val="0"/>
        </a:spcBef>
        <a:spcAft>
          <a:spcPct val="0"/>
        </a:spcAft>
        <a:defRPr sz="2800" b="1">
          <a:solidFill>
            <a:srgbClr val="777777"/>
          </a:solidFill>
          <a:latin typeface="Verdana" pitchFamily="34" charset="0"/>
        </a:defRPr>
      </a:lvl6pPr>
      <a:lvl7pPr marL="914400" algn="l" rtl="0" fontAlgn="base">
        <a:spcBef>
          <a:spcPct val="0"/>
        </a:spcBef>
        <a:spcAft>
          <a:spcPct val="0"/>
        </a:spcAft>
        <a:defRPr sz="2800" b="1">
          <a:solidFill>
            <a:srgbClr val="777777"/>
          </a:solidFill>
          <a:latin typeface="Verdana" pitchFamily="34" charset="0"/>
        </a:defRPr>
      </a:lvl7pPr>
      <a:lvl8pPr marL="1371600" algn="l" rtl="0" fontAlgn="base">
        <a:spcBef>
          <a:spcPct val="0"/>
        </a:spcBef>
        <a:spcAft>
          <a:spcPct val="0"/>
        </a:spcAft>
        <a:defRPr sz="2800" b="1">
          <a:solidFill>
            <a:srgbClr val="777777"/>
          </a:solidFill>
          <a:latin typeface="Verdana" pitchFamily="34" charset="0"/>
        </a:defRPr>
      </a:lvl8pPr>
      <a:lvl9pPr marL="1828800" algn="l" rtl="0" fontAlgn="base">
        <a:spcBef>
          <a:spcPct val="0"/>
        </a:spcBef>
        <a:spcAft>
          <a:spcPct val="0"/>
        </a:spcAft>
        <a:defRPr sz="2800" b="1">
          <a:solidFill>
            <a:srgbClr val="777777"/>
          </a:solidFill>
          <a:latin typeface="Verdana" pitchFamily="34" charset="0"/>
        </a:defRPr>
      </a:lvl9pPr>
    </p:titleStyle>
    <p:bodyStyle>
      <a:lvl1pPr marL="342900" indent="-342900" algn="l" rtl="0" eaLnBrk="0" fontAlgn="base" hangingPunct="0">
        <a:spcBef>
          <a:spcPct val="20000"/>
        </a:spcBef>
        <a:spcAft>
          <a:spcPct val="0"/>
        </a:spcAft>
        <a:buClr>
          <a:srgbClr val="6699FF"/>
        </a:buClr>
        <a:buFont typeface="Wingdings" pitchFamily="2" charset="2"/>
        <a:buChar char="§"/>
        <a:defRPr sz="2000" b="1">
          <a:solidFill>
            <a:srgbClr val="777777"/>
          </a:solidFill>
          <a:latin typeface="+mn-lt"/>
          <a:ea typeface="+mn-ea"/>
          <a:cs typeface="+mn-cs"/>
        </a:defRPr>
      </a:lvl1pPr>
      <a:lvl2pPr marL="742950" indent="-285750" algn="l" rtl="0" eaLnBrk="0" fontAlgn="base" hangingPunct="0">
        <a:spcBef>
          <a:spcPct val="20000"/>
        </a:spcBef>
        <a:spcAft>
          <a:spcPct val="0"/>
        </a:spcAft>
        <a:buClr>
          <a:srgbClr val="6699FF"/>
        </a:buClr>
        <a:buFont typeface="Wingdings" pitchFamily="2" charset="2"/>
        <a:buChar char="§"/>
        <a:defRPr sz="2000" b="1">
          <a:solidFill>
            <a:srgbClr val="777777"/>
          </a:solidFill>
          <a:latin typeface="+mn-lt"/>
        </a:defRPr>
      </a:lvl2pPr>
      <a:lvl3pPr marL="1143000" indent="-228600" algn="l" rtl="0" eaLnBrk="0" fontAlgn="base" hangingPunct="0">
        <a:spcBef>
          <a:spcPct val="20000"/>
        </a:spcBef>
        <a:spcAft>
          <a:spcPct val="0"/>
        </a:spcAft>
        <a:buClr>
          <a:srgbClr val="6699FF"/>
        </a:buClr>
        <a:buFont typeface="Wingdings" pitchFamily="2" charset="2"/>
        <a:buChar char="§"/>
        <a:defRPr sz="2000" b="1">
          <a:solidFill>
            <a:srgbClr val="777777"/>
          </a:solidFill>
          <a:latin typeface="+mn-lt"/>
        </a:defRPr>
      </a:lvl3pPr>
      <a:lvl4pPr marL="1600200" indent="-228600" algn="l" rtl="0" eaLnBrk="0" fontAlgn="base" hangingPunct="0">
        <a:spcBef>
          <a:spcPct val="20000"/>
        </a:spcBef>
        <a:spcAft>
          <a:spcPct val="0"/>
        </a:spcAft>
        <a:buClr>
          <a:srgbClr val="6699FF"/>
        </a:buClr>
        <a:buFont typeface="Wingdings" pitchFamily="2" charset="2"/>
        <a:buChar char="§"/>
        <a:defRPr sz="2000" b="1">
          <a:solidFill>
            <a:srgbClr val="777777"/>
          </a:solidFill>
          <a:latin typeface="+mn-lt"/>
        </a:defRPr>
      </a:lvl4pPr>
      <a:lvl5pPr marL="2057400" indent="-228600" algn="l" rtl="0" eaLnBrk="0" fontAlgn="base" hangingPunct="0">
        <a:spcBef>
          <a:spcPct val="20000"/>
        </a:spcBef>
        <a:spcAft>
          <a:spcPct val="0"/>
        </a:spcAft>
        <a:buClr>
          <a:srgbClr val="6699FF"/>
        </a:buClr>
        <a:buFont typeface="Wingdings" pitchFamily="2" charset="2"/>
        <a:buChar char="§"/>
        <a:defRPr sz="2000" b="1">
          <a:solidFill>
            <a:srgbClr val="777777"/>
          </a:solidFill>
          <a:latin typeface="+mn-lt"/>
        </a:defRPr>
      </a:lvl5pPr>
      <a:lvl6pPr marL="2514600" indent="-228600" algn="l" rtl="0" fontAlgn="base">
        <a:spcBef>
          <a:spcPct val="20000"/>
        </a:spcBef>
        <a:spcAft>
          <a:spcPct val="0"/>
        </a:spcAft>
        <a:buClr>
          <a:srgbClr val="6699FF"/>
        </a:buClr>
        <a:buFont typeface="Wingdings" pitchFamily="2" charset="2"/>
        <a:buChar char="§"/>
        <a:defRPr sz="2000" b="1">
          <a:solidFill>
            <a:srgbClr val="777777"/>
          </a:solidFill>
          <a:latin typeface="+mn-lt"/>
        </a:defRPr>
      </a:lvl6pPr>
      <a:lvl7pPr marL="2971800" indent="-228600" algn="l" rtl="0" fontAlgn="base">
        <a:spcBef>
          <a:spcPct val="20000"/>
        </a:spcBef>
        <a:spcAft>
          <a:spcPct val="0"/>
        </a:spcAft>
        <a:buClr>
          <a:srgbClr val="6699FF"/>
        </a:buClr>
        <a:buFont typeface="Wingdings" pitchFamily="2" charset="2"/>
        <a:buChar char="§"/>
        <a:defRPr sz="2000" b="1">
          <a:solidFill>
            <a:srgbClr val="777777"/>
          </a:solidFill>
          <a:latin typeface="+mn-lt"/>
        </a:defRPr>
      </a:lvl7pPr>
      <a:lvl8pPr marL="3429000" indent="-228600" algn="l" rtl="0" fontAlgn="base">
        <a:spcBef>
          <a:spcPct val="20000"/>
        </a:spcBef>
        <a:spcAft>
          <a:spcPct val="0"/>
        </a:spcAft>
        <a:buClr>
          <a:srgbClr val="6699FF"/>
        </a:buClr>
        <a:buFont typeface="Wingdings" pitchFamily="2" charset="2"/>
        <a:buChar char="§"/>
        <a:defRPr sz="2000" b="1">
          <a:solidFill>
            <a:srgbClr val="777777"/>
          </a:solidFill>
          <a:latin typeface="+mn-lt"/>
        </a:defRPr>
      </a:lvl8pPr>
      <a:lvl9pPr marL="3886200" indent="-228600" algn="l" rtl="0" fontAlgn="base">
        <a:spcBef>
          <a:spcPct val="20000"/>
        </a:spcBef>
        <a:spcAft>
          <a:spcPct val="0"/>
        </a:spcAft>
        <a:buClr>
          <a:srgbClr val="6699FF"/>
        </a:buClr>
        <a:buFont typeface="Wingdings" pitchFamily="2" charset="2"/>
        <a:buChar char="§"/>
        <a:defRPr sz="2000" b="1">
          <a:solidFill>
            <a:srgbClr val="777777"/>
          </a:solidFill>
          <a:latin typeface="+mn-lt"/>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13" cstate="print"/>
          <a:srcRect/>
          <a:stretch>
            <a:fillRect/>
          </a:stretch>
        </p:blipFill>
        <p:spPr bwMode="auto">
          <a:xfrm>
            <a:off x="1" y="0"/>
            <a:ext cx="9148763" cy="6858000"/>
          </a:xfrm>
          <a:prstGeom prst="rect">
            <a:avLst/>
          </a:prstGeom>
          <a:noFill/>
          <a:ln w="12700" cap="rnd">
            <a:noFill/>
            <a:prstDash val="sysDot"/>
            <a:miter lim="800000"/>
            <a:headEnd/>
            <a:tailEnd/>
          </a:ln>
        </p:spPr>
      </p:pic>
      <p:pic>
        <p:nvPicPr>
          <p:cNvPr id="1027" name="Picture 3" descr="back_one"/>
          <p:cNvPicPr>
            <a:picLocks noChangeAspect="1" noChangeArrowheads="1"/>
          </p:cNvPicPr>
          <p:nvPr/>
        </p:nvPicPr>
        <p:blipFill>
          <a:blip r:embed="rId14" cstate="print"/>
          <a:srcRect/>
          <a:stretch>
            <a:fillRect/>
          </a:stretch>
        </p:blipFill>
        <p:spPr bwMode="auto">
          <a:xfrm>
            <a:off x="0" y="698500"/>
            <a:ext cx="2008188" cy="6159500"/>
          </a:xfrm>
          <a:prstGeom prst="rect">
            <a:avLst/>
          </a:prstGeom>
          <a:noFill/>
          <a:ln w="9525">
            <a:noFill/>
            <a:miter lim="800000"/>
            <a:headEnd/>
            <a:tailEnd/>
          </a:ln>
        </p:spPr>
      </p:pic>
      <p:pic>
        <p:nvPicPr>
          <p:cNvPr id="1028" name="Picture 4" descr="bottom"/>
          <p:cNvPicPr>
            <a:picLocks noChangeAspect="1" noChangeArrowheads="1"/>
          </p:cNvPicPr>
          <p:nvPr/>
        </p:nvPicPr>
        <p:blipFill>
          <a:blip r:embed="rId15" cstate="print"/>
          <a:srcRect/>
          <a:stretch>
            <a:fillRect/>
          </a:stretch>
        </p:blipFill>
        <p:spPr bwMode="auto">
          <a:xfrm>
            <a:off x="431800" y="6115050"/>
            <a:ext cx="8724900" cy="742950"/>
          </a:xfrm>
          <a:prstGeom prst="rect">
            <a:avLst/>
          </a:prstGeom>
          <a:noFill/>
          <a:ln w="9525">
            <a:noFill/>
            <a:miter lim="800000"/>
            <a:headEnd/>
            <a:tailEnd/>
          </a:ln>
        </p:spPr>
      </p:pic>
      <p:sp>
        <p:nvSpPr>
          <p:cNvPr id="89093" name="Rectangle 5"/>
          <p:cNvSpPr>
            <a:spLocks noGrp="1" noChangeArrowheads="1"/>
          </p:cNvSpPr>
          <p:nvPr>
            <p:ph type="ftr" sz="quarter" idx="3"/>
          </p:nvPr>
        </p:nvSpPr>
        <p:spPr bwMode="auto">
          <a:xfrm>
            <a:off x="4132264" y="6165850"/>
            <a:ext cx="4111625" cy="6096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fontAlgn="auto">
              <a:spcBef>
                <a:spcPts val="0"/>
              </a:spcBef>
              <a:spcAft>
                <a:spcPts val="0"/>
              </a:spcAft>
              <a:defRPr sz="1800" b="1" i="0">
                <a:solidFill>
                  <a:schemeClr val="bg1"/>
                </a:solidFill>
                <a:latin typeface="+mn-lt"/>
              </a:defRPr>
            </a:lvl1pPr>
          </a:lstStyle>
          <a:p>
            <a:pPr>
              <a:defRPr/>
            </a:pPr>
            <a:r>
              <a:rPr lang="en-US">
                <a:solidFill>
                  <a:srgbClr val="FFFFFF"/>
                </a:solidFill>
              </a:rPr>
              <a:t>Microsoft Visual Basic .NET</a:t>
            </a:r>
          </a:p>
        </p:txBody>
      </p:sp>
      <p:pic>
        <p:nvPicPr>
          <p:cNvPr id="1030" name="Picture 7" descr="top_blue"/>
          <p:cNvPicPr>
            <a:picLocks noChangeAspect="1" noChangeArrowheads="1"/>
          </p:cNvPicPr>
          <p:nvPr/>
        </p:nvPicPr>
        <p:blipFill>
          <a:blip r:embed="rId16" cstate="print"/>
          <a:srcRect/>
          <a:stretch>
            <a:fillRect/>
          </a:stretch>
        </p:blipFill>
        <p:spPr bwMode="auto">
          <a:xfrm>
            <a:off x="-25400" y="0"/>
            <a:ext cx="8724900" cy="742950"/>
          </a:xfrm>
          <a:prstGeom prst="rect">
            <a:avLst/>
          </a:prstGeom>
          <a:noFill/>
          <a:ln w="9525">
            <a:noFill/>
            <a:miter lim="800000"/>
            <a:headEnd/>
            <a:tailEnd/>
          </a:ln>
        </p:spPr>
      </p:pic>
      <p:pic>
        <p:nvPicPr>
          <p:cNvPr id="1031" name="Picture 8" descr="logo_m"/>
          <p:cNvPicPr>
            <a:picLocks noChangeAspect="1" noChangeArrowheads="1"/>
          </p:cNvPicPr>
          <p:nvPr/>
        </p:nvPicPr>
        <p:blipFill>
          <a:blip r:embed="rId17" cstate="print"/>
          <a:srcRect/>
          <a:stretch>
            <a:fillRect/>
          </a:stretch>
        </p:blipFill>
        <p:spPr bwMode="auto">
          <a:xfrm>
            <a:off x="7951788" y="6076950"/>
            <a:ext cx="809625" cy="495300"/>
          </a:xfrm>
          <a:prstGeom prst="rect">
            <a:avLst/>
          </a:prstGeom>
          <a:noFill/>
          <a:ln w="9525">
            <a:noFill/>
            <a:miter lim="800000"/>
            <a:headEnd/>
            <a:tailEnd/>
          </a:ln>
        </p:spPr>
      </p:pic>
      <p:pic>
        <p:nvPicPr>
          <p:cNvPr id="1032" name="Picture 9" descr="logo_ms"/>
          <p:cNvPicPr>
            <a:picLocks noChangeAspect="1" noChangeArrowheads="1"/>
          </p:cNvPicPr>
          <p:nvPr/>
        </p:nvPicPr>
        <p:blipFill>
          <a:blip r:embed="rId18" cstate="print"/>
          <a:srcRect/>
          <a:stretch>
            <a:fillRect/>
          </a:stretch>
        </p:blipFill>
        <p:spPr bwMode="auto">
          <a:xfrm>
            <a:off x="642939" y="319088"/>
            <a:ext cx="1533525" cy="247650"/>
          </a:xfrm>
          <a:prstGeom prst="rect">
            <a:avLst/>
          </a:prstGeom>
          <a:noFill/>
          <a:ln w="9525">
            <a:noFill/>
            <a:miter lim="800000"/>
            <a:headEnd/>
            <a:tailEnd/>
          </a:ln>
        </p:spPr>
      </p:pic>
      <p:sp>
        <p:nvSpPr>
          <p:cNvPr id="1033" name="Rectangle 10"/>
          <p:cNvSpPr>
            <a:spLocks noGrp="1" noChangeArrowheads="1"/>
          </p:cNvSpPr>
          <p:nvPr>
            <p:ph type="title"/>
          </p:nvPr>
        </p:nvSpPr>
        <p:spPr bwMode="auto">
          <a:xfrm>
            <a:off x="2032001" y="692150"/>
            <a:ext cx="6500813" cy="725488"/>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smtClean="0"/>
              <a:t>Click to edit Master title style</a:t>
            </a:r>
          </a:p>
        </p:txBody>
      </p:sp>
      <p:sp>
        <p:nvSpPr>
          <p:cNvPr id="1034" name="Rectangle 11"/>
          <p:cNvSpPr>
            <a:spLocks noGrp="1" noChangeArrowheads="1"/>
          </p:cNvSpPr>
          <p:nvPr>
            <p:ph type="body" idx="1"/>
          </p:nvPr>
        </p:nvSpPr>
        <p:spPr bwMode="auto">
          <a:xfrm>
            <a:off x="2051051" y="1600202"/>
            <a:ext cx="6562725" cy="45307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89102" name="Rectangle 14"/>
          <p:cNvSpPr>
            <a:spLocks noChangeArrowheads="1"/>
          </p:cNvSpPr>
          <p:nvPr/>
        </p:nvSpPr>
        <p:spPr bwMode="auto">
          <a:xfrm>
            <a:off x="8747126" y="6580190"/>
            <a:ext cx="433132" cy="246221"/>
          </a:xfrm>
          <a:prstGeom prst="rect">
            <a:avLst/>
          </a:prstGeom>
          <a:noFill/>
          <a:ln w="12700" cap="rnd">
            <a:noFill/>
            <a:prstDash val="sysDot"/>
            <a:miter lim="800000"/>
            <a:headEnd/>
            <a:tailEnd/>
          </a:ln>
          <a:effectLst/>
        </p:spPr>
        <p:txBody>
          <a:bodyPr wrap="none">
            <a:spAutoFit/>
          </a:bodyPr>
          <a:lstStyle/>
          <a:p>
            <a:pPr>
              <a:defRPr/>
            </a:pPr>
            <a:fld id="{CA0CA2A7-C43F-433C-9FF9-03C400D5DF3E}" type="slidenum">
              <a:rPr lang="ru-RU" sz="1000" b="1">
                <a:solidFill>
                  <a:srgbClr val="000000"/>
                </a:solidFill>
              </a:rPr>
              <a:pPr>
                <a:defRPr/>
              </a:pPr>
              <a:t>‹#›</a:t>
            </a:fld>
            <a:endParaRPr lang="ru-RU" sz="1000" b="1">
              <a:solidFill>
                <a:srgbClr val="000000"/>
              </a:solidFill>
            </a:endParaRPr>
          </a:p>
        </p:txBody>
      </p:sp>
    </p:spTree>
    <p:extLst>
      <p:ext uri="{BB962C8B-B14F-4D97-AF65-F5344CB8AC3E}">
        <p14:creationId xmlns:p14="http://schemas.microsoft.com/office/powerpoint/2010/main" val="1538258257"/>
      </p:ext>
    </p:extLst>
  </p:cSld>
  <p:clrMap bg1="lt1" tx1="dk1" bg2="lt2" tx2="dk2" accent1="accent1" accent2="accent2" accent3="accent3" accent4="accent4" accent5="accent5" accent6="accent6" hlink="hlink" folHlink="folHlink"/>
  <p:sldLayoutIdLst>
    <p:sldLayoutId id="2147483817" r:id="rId1"/>
    <p:sldLayoutId id="2147483818" r:id="rId2"/>
    <p:sldLayoutId id="2147483819" r:id="rId3"/>
    <p:sldLayoutId id="2147483820" r:id="rId4"/>
    <p:sldLayoutId id="2147483821" r:id="rId5"/>
    <p:sldLayoutId id="2147483822" r:id="rId6"/>
    <p:sldLayoutId id="2147483823" r:id="rId7"/>
    <p:sldLayoutId id="2147483824" r:id="rId8"/>
    <p:sldLayoutId id="2147483825" r:id="rId9"/>
    <p:sldLayoutId id="2147483826" r:id="rId10"/>
    <p:sldLayoutId id="2147483827" r:id="rId11"/>
  </p:sldLayoutIdLst>
  <p:transition spd="slow">
    <p:strips dir="ru"/>
  </p:transition>
  <p:timing>
    <p:tnLst>
      <p:par>
        <p:cTn id="1" dur="indefinite" restart="never" nodeType="tmRoot"/>
      </p:par>
    </p:tnLst>
  </p:timing>
  <p:hf sldNum="0" hdr="0" dt="0"/>
  <p:txStyles>
    <p:titleStyle>
      <a:lvl1pPr algn="l" rtl="0" eaLnBrk="0" fontAlgn="base" hangingPunct="0">
        <a:spcBef>
          <a:spcPct val="0"/>
        </a:spcBef>
        <a:spcAft>
          <a:spcPct val="0"/>
        </a:spcAft>
        <a:defRPr sz="2800" b="1">
          <a:solidFill>
            <a:srgbClr val="777777"/>
          </a:solidFill>
          <a:latin typeface="+mj-lt"/>
          <a:ea typeface="+mj-ea"/>
          <a:cs typeface="+mj-cs"/>
        </a:defRPr>
      </a:lvl1pPr>
      <a:lvl2pPr algn="l" rtl="0" eaLnBrk="0" fontAlgn="base" hangingPunct="0">
        <a:spcBef>
          <a:spcPct val="0"/>
        </a:spcBef>
        <a:spcAft>
          <a:spcPct val="0"/>
        </a:spcAft>
        <a:defRPr sz="2800" b="1">
          <a:solidFill>
            <a:srgbClr val="777777"/>
          </a:solidFill>
          <a:latin typeface="Verdana" pitchFamily="34" charset="0"/>
        </a:defRPr>
      </a:lvl2pPr>
      <a:lvl3pPr algn="l" rtl="0" eaLnBrk="0" fontAlgn="base" hangingPunct="0">
        <a:spcBef>
          <a:spcPct val="0"/>
        </a:spcBef>
        <a:spcAft>
          <a:spcPct val="0"/>
        </a:spcAft>
        <a:defRPr sz="2800" b="1">
          <a:solidFill>
            <a:srgbClr val="777777"/>
          </a:solidFill>
          <a:latin typeface="Verdana" pitchFamily="34" charset="0"/>
        </a:defRPr>
      </a:lvl3pPr>
      <a:lvl4pPr algn="l" rtl="0" eaLnBrk="0" fontAlgn="base" hangingPunct="0">
        <a:spcBef>
          <a:spcPct val="0"/>
        </a:spcBef>
        <a:spcAft>
          <a:spcPct val="0"/>
        </a:spcAft>
        <a:defRPr sz="2800" b="1">
          <a:solidFill>
            <a:srgbClr val="777777"/>
          </a:solidFill>
          <a:latin typeface="Verdana" pitchFamily="34" charset="0"/>
        </a:defRPr>
      </a:lvl4pPr>
      <a:lvl5pPr algn="l" rtl="0" eaLnBrk="0" fontAlgn="base" hangingPunct="0">
        <a:spcBef>
          <a:spcPct val="0"/>
        </a:spcBef>
        <a:spcAft>
          <a:spcPct val="0"/>
        </a:spcAft>
        <a:defRPr sz="2800" b="1">
          <a:solidFill>
            <a:srgbClr val="777777"/>
          </a:solidFill>
          <a:latin typeface="Verdana" pitchFamily="34" charset="0"/>
        </a:defRPr>
      </a:lvl5pPr>
      <a:lvl6pPr marL="457200" algn="l" rtl="0" fontAlgn="base">
        <a:spcBef>
          <a:spcPct val="0"/>
        </a:spcBef>
        <a:spcAft>
          <a:spcPct val="0"/>
        </a:spcAft>
        <a:defRPr sz="2800" b="1">
          <a:solidFill>
            <a:srgbClr val="777777"/>
          </a:solidFill>
          <a:latin typeface="Verdana" pitchFamily="34" charset="0"/>
        </a:defRPr>
      </a:lvl6pPr>
      <a:lvl7pPr marL="914400" algn="l" rtl="0" fontAlgn="base">
        <a:spcBef>
          <a:spcPct val="0"/>
        </a:spcBef>
        <a:spcAft>
          <a:spcPct val="0"/>
        </a:spcAft>
        <a:defRPr sz="2800" b="1">
          <a:solidFill>
            <a:srgbClr val="777777"/>
          </a:solidFill>
          <a:latin typeface="Verdana" pitchFamily="34" charset="0"/>
        </a:defRPr>
      </a:lvl7pPr>
      <a:lvl8pPr marL="1371600" algn="l" rtl="0" fontAlgn="base">
        <a:spcBef>
          <a:spcPct val="0"/>
        </a:spcBef>
        <a:spcAft>
          <a:spcPct val="0"/>
        </a:spcAft>
        <a:defRPr sz="2800" b="1">
          <a:solidFill>
            <a:srgbClr val="777777"/>
          </a:solidFill>
          <a:latin typeface="Verdana" pitchFamily="34" charset="0"/>
        </a:defRPr>
      </a:lvl8pPr>
      <a:lvl9pPr marL="1828800" algn="l" rtl="0" fontAlgn="base">
        <a:spcBef>
          <a:spcPct val="0"/>
        </a:spcBef>
        <a:spcAft>
          <a:spcPct val="0"/>
        </a:spcAft>
        <a:defRPr sz="2800" b="1">
          <a:solidFill>
            <a:srgbClr val="777777"/>
          </a:solidFill>
          <a:latin typeface="Verdana" pitchFamily="34" charset="0"/>
        </a:defRPr>
      </a:lvl9pPr>
    </p:titleStyle>
    <p:bodyStyle>
      <a:lvl1pPr marL="342900" indent="-342900" algn="l" rtl="0" eaLnBrk="0" fontAlgn="base" hangingPunct="0">
        <a:spcBef>
          <a:spcPct val="20000"/>
        </a:spcBef>
        <a:spcAft>
          <a:spcPct val="0"/>
        </a:spcAft>
        <a:buClr>
          <a:srgbClr val="6699FF"/>
        </a:buClr>
        <a:buFont typeface="Wingdings" pitchFamily="2" charset="2"/>
        <a:buChar char="§"/>
        <a:defRPr sz="2000" b="1">
          <a:solidFill>
            <a:srgbClr val="777777"/>
          </a:solidFill>
          <a:latin typeface="+mn-lt"/>
          <a:ea typeface="+mn-ea"/>
          <a:cs typeface="+mn-cs"/>
        </a:defRPr>
      </a:lvl1pPr>
      <a:lvl2pPr marL="742950" indent="-285750" algn="l" rtl="0" eaLnBrk="0" fontAlgn="base" hangingPunct="0">
        <a:spcBef>
          <a:spcPct val="20000"/>
        </a:spcBef>
        <a:spcAft>
          <a:spcPct val="0"/>
        </a:spcAft>
        <a:buClr>
          <a:srgbClr val="6699FF"/>
        </a:buClr>
        <a:buFont typeface="Wingdings" pitchFamily="2" charset="2"/>
        <a:buChar char="§"/>
        <a:defRPr sz="2000" b="1">
          <a:solidFill>
            <a:srgbClr val="777777"/>
          </a:solidFill>
          <a:latin typeface="+mn-lt"/>
        </a:defRPr>
      </a:lvl2pPr>
      <a:lvl3pPr marL="1143000" indent="-228600" algn="l" rtl="0" eaLnBrk="0" fontAlgn="base" hangingPunct="0">
        <a:spcBef>
          <a:spcPct val="20000"/>
        </a:spcBef>
        <a:spcAft>
          <a:spcPct val="0"/>
        </a:spcAft>
        <a:buClr>
          <a:srgbClr val="6699FF"/>
        </a:buClr>
        <a:buFont typeface="Wingdings" pitchFamily="2" charset="2"/>
        <a:buChar char="§"/>
        <a:defRPr sz="2000" b="1">
          <a:solidFill>
            <a:srgbClr val="777777"/>
          </a:solidFill>
          <a:latin typeface="+mn-lt"/>
        </a:defRPr>
      </a:lvl3pPr>
      <a:lvl4pPr marL="1600200" indent="-228600" algn="l" rtl="0" eaLnBrk="0" fontAlgn="base" hangingPunct="0">
        <a:spcBef>
          <a:spcPct val="20000"/>
        </a:spcBef>
        <a:spcAft>
          <a:spcPct val="0"/>
        </a:spcAft>
        <a:buClr>
          <a:srgbClr val="6699FF"/>
        </a:buClr>
        <a:buFont typeface="Wingdings" pitchFamily="2" charset="2"/>
        <a:buChar char="§"/>
        <a:defRPr sz="2000" b="1">
          <a:solidFill>
            <a:srgbClr val="777777"/>
          </a:solidFill>
          <a:latin typeface="+mn-lt"/>
        </a:defRPr>
      </a:lvl4pPr>
      <a:lvl5pPr marL="2057400" indent="-228600" algn="l" rtl="0" eaLnBrk="0" fontAlgn="base" hangingPunct="0">
        <a:spcBef>
          <a:spcPct val="20000"/>
        </a:spcBef>
        <a:spcAft>
          <a:spcPct val="0"/>
        </a:spcAft>
        <a:buClr>
          <a:srgbClr val="6699FF"/>
        </a:buClr>
        <a:buFont typeface="Wingdings" pitchFamily="2" charset="2"/>
        <a:buChar char="§"/>
        <a:defRPr sz="2000" b="1">
          <a:solidFill>
            <a:srgbClr val="777777"/>
          </a:solidFill>
          <a:latin typeface="+mn-lt"/>
        </a:defRPr>
      </a:lvl5pPr>
      <a:lvl6pPr marL="2514600" indent="-228600" algn="l" rtl="0" fontAlgn="base">
        <a:spcBef>
          <a:spcPct val="20000"/>
        </a:spcBef>
        <a:spcAft>
          <a:spcPct val="0"/>
        </a:spcAft>
        <a:buClr>
          <a:srgbClr val="6699FF"/>
        </a:buClr>
        <a:buFont typeface="Wingdings" pitchFamily="2" charset="2"/>
        <a:buChar char="§"/>
        <a:defRPr sz="2000" b="1">
          <a:solidFill>
            <a:srgbClr val="777777"/>
          </a:solidFill>
          <a:latin typeface="+mn-lt"/>
        </a:defRPr>
      </a:lvl6pPr>
      <a:lvl7pPr marL="2971800" indent="-228600" algn="l" rtl="0" fontAlgn="base">
        <a:spcBef>
          <a:spcPct val="20000"/>
        </a:spcBef>
        <a:spcAft>
          <a:spcPct val="0"/>
        </a:spcAft>
        <a:buClr>
          <a:srgbClr val="6699FF"/>
        </a:buClr>
        <a:buFont typeface="Wingdings" pitchFamily="2" charset="2"/>
        <a:buChar char="§"/>
        <a:defRPr sz="2000" b="1">
          <a:solidFill>
            <a:srgbClr val="777777"/>
          </a:solidFill>
          <a:latin typeface="+mn-lt"/>
        </a:defRPr>
      </a:lvl7pPr>
      <a:lvl8pPr marL="3429000" indent="-228600" algn="l" rtl="0" fontAlgn="base">
        <a:spcBef>
          <a:spcPct val="20000"/>
        </a:spcBef>
        <a:spcAft>
          <a:spcPct val="0"/>
        </a:spcAft>
        <a:buClr>
          <a:srgbClr val="6699FF"/>
        </a:buClr>
        <a:buFont typeface="Wingdings" pitchFamily="2" charset="2"/>
        <a:buChar char="§"/>
        <a:defRPr sz="2000" b="1">
          <a:solidFill>
            <a:srgbClr val="777777"/>
          </a:solidFill>
          <a:latin typeface="+mn-lt"/>
        </a:defRPr>
      </a:lvl8pPr>
      <a:lvl9pPr marL="3886200" indent="-228600" algn="l" rtl="0" fontAlgn="base">
        <a:spcBef>
          <a:spcPct val="20000"/>
        </a:spcBef>
        <a:spcAft>
          <a:spcPct val="0"/>
        </a:spcAft>
        <a:buClr>
          <a:srgbClr val="6699FF"/>
        </a:buClr>
        <a:buFont typeface="Wingdings" pitchFamily="2" charset="2"/>
        <a:buChar char="§"/>
        <a:defRPr sz="2000" b="1">
          <a:solidFill>
            <a:srgbClr val="777777"/>
          </a:solidFill>
          <a:latin typeface="+mn-lt"/>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9634" name="Rectangle 2"/>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vl1pPr>
          </a:lstStyle>
          <a:p>
            <a:pPr fontAlgn="base">
              <a:spcBef>
                <a:spcPct val="0"/>
              </a:spcBef>
              <a:spcAft>
                <a:spcPct val="0"/>
              </a:spcAft>
            </a:pPr>
            <a:endParaRPr lang="ru-RU">
              <a:solidFill>
                <a:srgbClr val="000000"/>
              </a:solidFill>
            </a:endParaRPr>
          </a:p>
        </p:txBody>
      </p:sp>
      <p:sp>
        <p:nvSpPr>
          <p:cNvPr id="69635" name="Rectangle 3"/>
          <p:cNvSpPr>
            <a:spLocks noGrp="1" noChangeArrowheads="1"/>
          </p:cNvSpPr>
          <p:nvPr>
            <p:ph type="sldNum" sz="quarter" idx="4"/>
          </p:nvPr>
        </p:nvSpPr>
        <p:spPr bwMode="auto">
          <a:xfrm>
            <a:off x="6553200" y="6248400"/>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Arial Black" pitchFamily="34" charset="0"/>
              </a:defRPr>
            </a:lvl1pPr>
          </a:lstStyle>
          <a:p>
            <a:pPr fontAlgn="base">
              <a:spcBef>
                <a:spcPct val="0"/>
              </a:spcBef>
              <a:spcAft>
                <a:spcPct val="0"/>
              </a:spcAft>
            </a:pPr>
            <a:fld id="{0ACC1F4F-1B87-4692-8957-5A4B6355975A}" type="slidenum">
              <a:rPr lang="fa-IR">
                <a:solidFill>
                  <a:srgbClr val="000000"/>
                </a:solidFill>
              </a:rPr>
              <a:pPr fontAlgn="base">
                <a:spcBef>
                  <a:spcPct val="0"/>
                </a:spcBef>
                <a:spcAft>
                  <a:spcPct val="0"/>
                </a:spcAft>
              </a:pPr>
              <a:t>‹#›</a:t>
            </a:fld>
            <a:endParaRPr lang="ru-RU">
              <a:solidFill>
                <a:srgbClr val="000000"/>
              </a:solidFill>
            </a:endParaRPr>
          </a:p>
        </p:txBody>
      </p:sp>
      <p:grpSp>
        <p:nvGrpSpPr>
          <p:cNvPr id="2" name="Group 4"/>
          <p:cNvGrpSpPr>
            <a:grpSpLocks/>
          </p:cNvGrpSpPr>
          <p:nvPr/>
        </p:nvGrpSpPr>
        <p:grpSpPr bwMode="auto">
          <a:xfrm>
            <a:off x="0" y="0"/>
            <a:ext cx="9144000" cy="546100"/>
            <a:chOff x="0" y="0"/>
            <a:chExt cx="5760" cy="344"/>
          </a:xfrm>
        </p:grpSpPr>
        <p:sp>
          <p:nvSpPr>
            <p:cNvPr id="69637" name="Rectangle 5"/>
            <p:cNvSpPr>
              <a:spLocks noChangeArrowheads="1"/>
            </p:cNvSpPr>
            <p:nvPr/>
          </p:nvSpPr>
          <p:spPr bwMode="auto">
            <a:xfrm>
              <a:off x="0" y="0"/>
              <a:ext cx="180" cy="336"/>
            </a:xfrm>
            <a:prstGeom prst="rect">
              <a:avLst/>
            </a:prstGeom>
            <a:gradFill rotWithShape="0">
              <a:gsLst>
                <a:gs pos="0">
                  <a:schemeClr val="folHlink"/>
                </a:gs>
                <a:gs pos="100000">
                  <a:schemeClr val="bg1"/>
                </a:gs>
              </a:gsLst>
              <a:lin ang="0" scaled="1"/>
            </a:gradFill>
            <a:ln w="9525">
              <a:noFill/>
              <a:miter lim="800000"/>
              <a:headEnd/>
              <a:tailEnd/>
            </a:ln>
            <a:effectLst/>
          </p:spPr>
          <p:txBody>
            <a:bodyPr wrap="none" anchor="ctr"/>
            <a:lstStyle/>
            <a:p>
              <a:pPr algn="ctr" fontAlgn="base">
                <a:spcBef>
                  <a:spcPct val="0"/>
                </a:spcBef>
                <a:spcAft>
                  <a:spcPct val="0"/>
                </a:spcAft>
              </a:pPr>
              <a:endParaRPr lang="ru-RU" sz="2400">
                <a:solidFill>
                  <a:srgbClr val="000000"/>
                </a:solidFill>
                <a:latin typeface="Times New Roman" pitchFamily="18" charset="0"/>
              </a:endParaRPr>
            </a:p>
          </p:txBody>
        </p:sp>
        <p:sp>
          <p:nvSpPr>
            <p:cNvPr id="69638" name="Rectangle 6"/>
            <p:cNvSpPr>
              <a:spLocks noChangeArrowheads="1"/>
            </p:cNvSpPr>
            <p:nvPr/>
          </p:nvSpPr>
          <p:spPr bwMode="auto">
            <a:xfrm>
              <a:off x="260" y="85"/>
              <a:ext cx="5500" cy="173"/>
            </a:xfrm>
            <a:prstGeom prst="rect">
              <a:avLst/>
            </a:prstGeom>
            <a:gradFill rotWithShape="0">
              <a:gsLst>
                <a:gs pos="0">
                  <a:schemeClr val="bg2"/>
                </a:gs>
                <a:gs pos="100000">
                  <a:schemeClr val="bg1"/>
                </a:gs>
              </a:gsLst>
              <a:lin ang="0" scaled="1"/>
            </a:gradFill>
            <a:ln w="9525">
              <a:noFill/>
              <a:miter lim="800000"/>
              <a:headEnd/>
              <a:tailEnd/>
            </a:ln>
          </p:spPr>
          <p:txBody>
            <a:bodyPr/>
            <a:lstStyle/>
            <a:p>
              <a:pPr fontAlgn="base">
                <a:spcBef>
                  <a:spcPct val="0"/>
                </a:spcBef>
                <a:spcAft>
                  <a:spcPct val="0"/>
                </a:spcAft>
              </a:pPr>
              <a:endParaRPr lang="ru-RU" sz="2400">
                <a:solidFill>
                  <a:srgbClr val="000000"/>
                </a:solidFill>
                <a:latin typeface="Times New Roman" pitchFamily="18" charset="0"/>
              </a:endParaRPr>
            </a:p>
          </p:txBody>
        </p:sp>
        <p:sp>
          <p:nvSpPr>
            <p:cNvPr id="69639" name="Rectangle 7"/>
            <p:cNvSpPr>
              <a:spLocks noChangeArrowheads="1"/>
            </p:cNvSpPr>
            <p:nvPr/>
          </p:nvSpPr>
          <p:spPr bwMode="auto">
            <a:xfrm>
              <a:off x="258" y="85"/>
              <a:ext cx="87" cy="89"/>
            </a:xfrm>
            <a:prstGeom prst="rect">
              <a:avLst/>
            </a:prstGeom>
            <a:solidFill>
              <a:schemeClr val="folHlink"/>
            </a:solidFill>
            <a:ln w="9525">
              <a:noFill/>
              <a:miter lim="800000"/>
              <a:headEnd/>
              <a:tailEnd/>
            </a:ln>
          </p:spPr>
          <p:txBody>
            <a:bodyPr/>
            <a:lstStyle/>
            <a:p>
              <a:pPr fontAlgn="base">
                <a:spcBef>
                  <a:spcPct val="0"/>
                </a:spcBef>
                <a:spcAft>
                  <a:spcPct val="0"/>
                </a:spcAft>
              </a:pPr>
              <a:endParaRPr lang="ru-RU">
                <a:solidFill>
                  <a:srgbClr val="666699"/>
                </a:solidFill>
              </a:endParaRPr>
            </a:p>
          </p:txBody>
        </p:sp>
        <p:sp>
          <p:nvSpPr>
            <p:cNvPr id="69640" name="Rectangle 8"/>
            <p:cNvSpPr>
              <a:spLocks noChangeArrowheads="1"/>
            </p:cNvSpPr>
            <p:nvPr/>
          </p:nvSpPr>
          <p:spPr bwMode="auto">
            <a:xfrm>
              <a:off x="345" y="0"/>
              <a:ext cx="88" cy="87"/>
            </a:xfrm>
            <a:prstGeom prst="rect">
              <a:avLst/>
            </a:prstGeom>
            <a:solidFill>
              <a:schemeClr val="folHlink"/>
            </a:solidFill>
            <a:ln w="9525">
              <a:noFill/>
              <a:miter lim="800000"/>
              <a:headEnd/>
              <a:tailEnd/>
            </a:ln>
          </p:spPr>
          <p:txBody>
            <a:bodyPr/>
            <a:lstStyle/>
            <a:p>
              <a:pPr fontAlgn="base">
                <a:spcBef>
                  <a:spcPct val="0"/>
                </a:spcBef>
                <a:spcAft>
                  <a:spcPct val="0"/>
                </a:spcAft>
              </a:pPr>
              <a:endParaRPr lang="ru-RU">
                <a:solidFill>
                  <a:srgbClr val="666699"/>
                </a:solidFill>
              </a:endParaRPr>
            </a:p>
          </p:txBody>
        </p:sp>
        <p:sp>
          <p:nvSpPr>
            <p:cNvPr id="69641" name="Rectangle 9"/>
            <p:cNvSpPr>
              <a:spLocks noChangeArrowheads="1"/>
            </p:cNvSpPr>
            <p:nvPr/>
          </p:nvSpPr>
          <p:spPr bwMode="auto">
            <a:xfrm>
              <a:off x="345" y="85"/>
              <a:ext cx="88" cy="89"/>
            </a:xfrm>
            <a:prstGeom prst="rect">
              <a:avLst/>
            </a:prstGeom>
            <a:solidFill>
              <a:schemeClr val="accent2"/>
            </a:solidFill>
            <a:ln w="9525">
              <a:noFill/>
              <a:miter lim="800000"/>
              <a:headEnd/>
              <a:tailEnd/>
            </a:ln>
          </p:spPr>
          <p:txBody>
            <a:bodyPr/>
            <a:lstStyle/>
            <a:p>
              <a:pPr fontAlgn="base">
                <a:spcBef>
                  <a:spcPct val="0"/>
                </a:spcBef>
                <a:spcAft>
                  <a:spcPct val="0"/>
                </a:spcAft>
              </a:pPr>
              <a:endParaRPr lang="ru-RU">
                <a:solidFill>
                  <a:srgbClr val="9999CC"/>
                </a:solidFill>
              </a:endParaRPr>
            </a:p>
          </p:txBody>
        </p:sp>
        <p:sp>
          <p:nvSpPr>
            <p:cNvPr id="69642" name="Rectangle 10"/>
            <p:cNvSpPr>
              <a:spLocks noChangeArrowheads="1"/>
            </p:cNvSpPr>
            <p:nvPr/>
          </p:nvSpPr>
          <p:spPr bwMode="auto">
            <a:xfrm>
              <a:off x="173" y="173"/>
              <a:ext cx="86" cy="87"/>
            </a:xfrm>
            <a:prstGeom prst="rect">
              <a:avLst/>
            </a:prstGeom>
            <a:solidFill>
              <a:schemeClr val="folHlink"/>
            </a:solidFill>
            <a:ln w="9525">
              <a:noFill/>
              <a:miter lim="800000"/>
              <a:headEnd/>
              <a:tailEnd/>
            </a:ln>
          </p:spPr>
          <p:txBody>
            <a:bodyPr/>
            <a:lstStyle/>
            <a:p>
              <a:pPr fontAlgn="base">
                <a:spcBef>
                  <a:spcPct val="0"/>
                </a:spcBef>
                <a:spcAft>
                  <a:spcPct val="0"/>
                </a:spcAft>
              </a:pPr>
              <a:endParaRPr lang="ru-RU">
                <a:solidFill>
                  <a:srgbClr val="666699"/>
                </a:solidFill>
              </a:endParaRPr>
            </a:p>
          </p:txBody>
        </p:sp>
        <p:sp>
          <p:nvSpPr>
            <p:cNvPr id="69643" name="Rectangle 11"/>
            <p:cNvSpPr>
              <a:spLocks noChangeArrowheads="1"/>
            </p:cNvSpPr>
            <p:nvPr/>
          </p:nvSpPr>
          <p:spPr bwMode="auto">
            <a:xfrm>
              <a:off x="83" y="86"/>
              <a:ext cx="89" cy="87"/>
            </a:xfrm>
            <a:prstGeom prst="rect">
              <a:avLst/>
            </a:prstGeom>
            <a:solidFill>
              <a:schemeClr val="bg2"/>
            </a:solidFill>
            <a:ln w="9525">
              <a:noFill/>
              <a:miter lim="800000"/>
              <a:headEnd/>
              <a:tailEnd/>
            </a:ln>
          </p:spPr>
          <p:txBody>
            <a:bodyPr/>
            <a:lstStyle/>
            <a:p>
              <a:pPr fontAlgn="base">
                <a:spcBef>
                  <a:spcPct val="0"/>
                </a:spcBef>
                <a:spcAft>
                  <a:spcPct val="0"/>
                </a:spcAft>
              </a:pPr>
              <a:endParaRPr lang="ru-RU" sz="2400">
                <a:solidFill>
                  <a:srgbClr val="000000"/>
                </a:solidFill>
                <a:latin typeface="Times New Roman" pitchFamily="18" charset="0"/>
              </a:endParaRPr>
            </a:p>
          </p:txBody>
        </p:sp>
        <p:sp>
          <p:nvSpPr>
            <p:cNvPr id="69644" name="Rectangle 12"/>
            <p:cNvSpPr>
              <a:spLocks noChangeArrowheads="1"/>
            </p:cNvSpPr>
            <p:nvPr/>
          </p:nvSpPr>
          <p:spPr bwMode="auto">
            <a:xfrm>
              <a:off x="258" y="171"/>
              <a:ext cx="87" cy="87"/>
            </a:xfrm>
            <a:prstGeom prst="rect">
              <a:avLst/>
            </a:prstGeom>
            <a:solidFill>
              <a:schemeClr val="accent2"/>
            </a:solidFill>
            <a:ln w="9525">
              <a:noFill/>
              <a:miter lim="800000"/>
              <a:headEnd/>
              <a:tailEnd/>
            </a:ln>
          </p:spPr>
          <p:txBody>
            <a:bodyPr/>
            <a:lstStyle/>
            <a:p>
              <a:pPr fontAlgn="base">
                <a:spcBef>
                  <a:spcPct val="0"/>
                </a:spcBef>
                <a:spcAft>
                  <a:spcPct val="0"/>
                </a:spcAft>
              </a:pPr>
              <a:endParaRPr lang="ru-RU">
                <a:solidFill>
                  <a:srgbClr val="9999CC"/>
                </a:solidFill>
              </a:endParaRPr>
            </a:p>
          </p:txBody>
        </p:sp>
        <p:sp>
          <p:nvSpPr>
            <p:cNvPr id="69645" name="Rectangle 13"/>
            <p:cNvSpPr>
              <a:spLocks noChangeArrowheads="1"/>
            </p:cNvSpPr>
            <p:nvPr/>
          </p:nvSpPr>
          <p:spPr bwMode="auto">
            <a:xfrm>
              <a:off x="173" y="258"/>
              <a:ext cx="86" cy="86"/>
            </a:xfrm>
            <a:prstGeom prst="rect">
              <a:avLst/>
            </a:prstGeom>
            <a:solidFill>
              <a:schemeClr val="accent2"/>
            </a:solidFill>
            <a:ln w="9525">
              <a:noFill/>
              <a:miter lim="800000"/>
              <a:headEnd/>
              <a:tailEnd/>
            </a:ln>
          </p:spPr>
          <p:txBody>
            <a:bodyPr/>
            <a:lstStyle/>
            <a:p>
              <a:pPr fontAlgn="base">
                <a:spcBef>
                  <a:spcPct val="0"/>
                </a:spcBef>
                <a:spcAft>
                  <a:spcPct val="0"/>
                </a:spcAft>
              </a:pPr>
              <a:endParaRPr lang="ru-RU">
                <a:solidFill>
                  <a:srgbClr val="9999CC"/>
                </a:solidFill>
              </a:endParaRPr>
            </a:p>
          </p:txBody>
        </p:sp>
      </p:grpSp>
      <p:sp>
        <p:nvSpPr>
          <p:cNvPr id="69646" name="Rectangle 14"/>
          <p:cNvSpPr>
            <a:spLocks noGrp="1" noChangeArrowheads="1"/>
          </p:cNvSpPr>
          <p:nvPr>
            <p:ph type="title"/>
          </p:nvPr>
        </p:nvSpPr>
        <p:spPr bwMode="auto">
          <a:xfrm>
            <a:off x="457200" y="457200"/>
            <a:ext cx="8229600" cy="13716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69647" name="Rectangle 15"/>
          <p:cNvSpPr>
            <a:spLocks noGrp="1" noChangeArrowheads="1"/>
          </p:cNvSpPr>
          <p:nvPr>
            <p:ph type="body" idx="1"/>
          </p:nvPr>
        </p:nvSpPr>
        <p:spPr bwMode="auto">
          <a:xfrm>
            <a:off x="457200" y="1981200"/>
            <a:ext cx="8229600" cy="3886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69648" name="Rectangle 16"/>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pPr fontAlgn="base">
              <a:spcBef>
                <a:spcPct val="0"/>
              </a:spcBef>
              <a:spcAft>
                <a:spcPct val="0"/>
              </a:spcAft>
            </a:pPr>
            <a:endParaRPr lang="ru-RU">
              <a:solidFill>
                <a:srgbClr val="000000"/>
              </a:solidFill>
            </a:endParaRPr>
          </a:p>
        </p:txBody>
      </p:sp>
    </p:spTree>
    <p:extLst>
      <p:ext uri="{BB962C8B-B14F-4D97-AF65-F5344CB8AC3E}">
        <p14:creationId xmlns:p14="http://schemas.microsoft.com/office/powerpoint/2010/main" val="968524502"/>
      </p:ext>
    </p:extLst>
  </p:cSld>
  <p:clrMap bg1="lt1" tx1="dk1" bg2="lt2" tx2="dk2" accent1="accent1" accent2="accent2" accent3="accent3" accent4="accent4" accent5="accent5" accent6="accent6" hlink="hlink" folHlink="folHlink"/>
  <p:sldLayoutIdLst>
    <p:sldLayoutId id="2147483829" r:id="rId1"/>
    <p:sldLayoutId id="2147483830" r:id="rId2"/>
    <p:sldLayoutId id="2147483831" r:id="rId3"/>
    <p:sldLayoutId id="2147483832" r:id="rId4"/>
    <p:sldLayoutId id="2147483833" r:id="rId5"/>
    <p:sldLayoutId id="2147483834" r:id="rId6"/>
    <p:sldLayoutId id="2147483835" r:id="rId7"/>
    <p:sldLayoutId id="2147483836" r:id="rId8"/>
    <p:sldLayoutId id="2147483837" r:id="rId9"/>
    <p:sldLayoutId id="2147483838" r:id="rId10"/>
    <p:sldLayoutId id="2147483839" r:id="rId11"/>
  </p:sldLayoutIdLst>
  <p:txStyles>
    <p:titleStyle>
      <a:lvl1pPr algn="l" rtl="0" fontAlgn="base">
        <a:spcBef>
          <a:spcPct val="0"/>
        </a:spcBef>
        <a:spcAft>
          <a:spcPct val="0"/>
        </a:spcAft>
        <a:defRPr sz="4400">
          <a:solidFill>
            <a:schemeClr val="tx1"/>
          </a:solidFill>
          <a:latin typeface="+mj-lt"/>
          <a:ea typeface="+mj-ea"/>
          <a:cs typeface="+mj-cs"/>
        </a:defRPr>
      </a:lvl1pPr>
      <a:lvl2pPr algn="l" rtl="0" fontAlgn="base">
        <a:spcBef>
          <a:spcPct val="0"/>
        </a:spcBef>
        <a:spcAft>
          <a:spcPct val="0"/>
        </a:spcAft>
        <a:defRPr sz="4400">
          <a:solidFill>
            <a:schemeClr val="tx1"/>
          </a:solidFill>
          <a:latin typeface="Arial" charset="0"/>
          <a:cs typeface="Arial" charset="0"/>
        </a:defRPr>
      </a:lvl2pPr>
      <a:lvl3pPr algn="l" rtl="0" fontAlgn="base">
        <a:spcBef>
          <a:spcPct val="0"/>
        </a:spcBef>
        <a:spcAft>
          <a:spcPct val="0"/>
        </a:spcAft>
        <a:defRPr sz="4400">
          <a:solidFill>
            <a:schemeClr val="tx1"/>
          </a:solidFill>
          <a:latin typeface="Arial" charset="0"/>
          <a:cs typeface="Arial" charset="0"/>
        </a:defRPr>
      </a:lvl3pPr>
      <a:lvl4pPr algn="l" rtl="0" fontAlgn="base">
        <a:spcBef>
          <a:spcPct val="0"/>
        </a:spcBef>
        <a:spcAft>
          <a:spcPct val="0"/>
        </a:spcAft>
        <a:defRPr sz="4400">
          <a:solidFill>
            <a:schemeClr val="tx1"/>
          </a:solidFill>
          <a:latin typeface="Arial" charset="0"/>
          <a:cs typeface="Arial" charset="0"/>
        </a:defRPr>
      </a:lvl4pPr>
      <a:lvl5pPr algn="l" rtl="0" fontAlgn="base">
        <a:spcBef>
          <a:spcPct val="0"/>
        </a:spcBef>
        <a:spcAft>
          <a:spcPct val="0"/>
        </a:spcAft>
        <a:defRPr sz="4400">
          <a:solidFill>
            <a:schemeClr val="tx1"/>
          </a:solidFill>
          <a:latin typeface="Arial" charset="0"/>
          <a:cs typeface="Arial" charset="0"/>
        </a:defRPr>
      </a:lvl5pPr>
      <a:lvl6pPr marL="457200" algn="l" rtl="0" fontAlgn="base">
        <a:spcBef>
          <a:spcPct val="0"/>
        </a:spcBef>
        <a:spcAft>
          <a:spcPct val="0"/>
        </a:spcAft>
        <a:defRPr sz="4400">
          <a:solidFill>
            <a:schemeClr val="tx1"/>
          </a:solidFill>
          <a:latin typeface="Arial" charset="0"/>
          <a:cs typeface="Arial" charset="0"/>
        </a:defRPr>
      </a:lvl6pPr>
      <a:lvl7pPr marL="914400" algn="l" rtl="0" fontAlgn="base">
        <a:spcBef>
          <a:spcPct val="0"/>
        </a:spcBef>
        <a:spcAft>
          <a:spcPct val="0"/>
        </a:spcAft>
        <a:defRPr sz="4400">
          <a:solidFill>
            <a:schemeClr val="tx1"/>
          </a:solidFill>
          <a:latin typeface="Arial" charset="0"/>
          <a:cs typeface="Arial" charset="0"/>
        </a:defRPr>
      </a:lvl7pPr>
      <a:lvl8pPr marL="1371600" algn="l" rtl="0" fontAlgn="base">
        <a:spcBef>
          <a:spcPct val="0"/>
        </a:spcBef>
        <a:spcAft>
          <a:spcPct val="0"/>
        </a:spcAft>
        <a:defRPr sz="4400">
          <a:solidFill>
            <a:schemeClr val="tx1"/>
          </a:solidFill>
          <a:latin typeface="Arial" charset="0"/>
          <a:cs typeface="Arial" charset="0"/>
        </a:defRPr>
      </a:lvl8pPr>
      <a:lvl9pPr marL="1828800" algn="l" rtl="0" fontAlgn="base">
        <a:spcBef>
          <a:spcPct val="0"/>
        </a:spcBef>
        <a:spcAft>
          <a:spcPct val="0"/>
        </a:spcAft>
        <a:defRPr sz="4400">
          <a:solidFill>
            <a:schemeClr val="tx1"/>
          </a:solidFill>
          <a:latin typeface="Arial" charset="0"/>
          <a:cs typeface="Arial" charset="0"/>
        </a:defRPr>
      </a:lvl9pPr>
    </p:titleStyle>
    <p:bodyStyle>
      <a:lvl1pPr marL="342900" indent="-342900" algn="l" rtl="0" fontAlgn="base">
        <a:spcBef>
          <a:spcPct val="20000"/>
        </a:spcBef>
        <a:spcAft>
          <a:spcPct val="0"/>
        </a:spcAft>
        <a:buClr>
          <a:schemeClr val="bg2"/>
        </a:buClr>
        <a:buSzPct val="75000"/>
        <a:buFont typeface="Wingdings" pitchFamily="2" charset="2"/>
        <a:buChar char="n"/>
        <a:defRPr sz="3200">
          <a:solidFill>
            <a:schemeClr val="tx1"/>
          </a:solidFill>
          <a:latin typeface="+mn-lt"/>
          <a:ea typeface="+mn-ea"/>
          <a:cs typeface="+mn-cs"/>
        </a:defRPr>
      </a:lvl1pPr>
      <a:lvl2pPr marL="742950" indent="-285750" algn="l" rtl="0" fontAlgn="base">
        <a:spcBef>
          <a:spcPct val="20000"/>
        </a:spcBef>
        <a:spcAft>
          <a:spcPct val="0"/>
        </a:spcAft>
        <a:buClr>
          <a:schemeClr val="accent2"/>
        </a:buClr>
        <a:buSzPct val="80000"/>
        <a:buFont typeface="Wingdings" pitchFamily="2" charset="2"/>
        <a:buChar char="¨"/>
        <a:defRPr sz="2800">
          <a:solidFill>
            <a:schemeClr val="tx1"/>
          </a:solidFill>
          <a:latin typeface="+mn-lt"/>
          <a:cs typeface="+mn-cs"/>
        </a:defRPr>
      </a:lvl2pPr>
      <a:lvl3pPr marL="1143000" indent="-228600" algn="l" rtl="0" fontAlgn="base">
        <a:spcBef>
          <a:spcPct val="20000"/>
        </a:spcBef>
        <a:spcAft>
          <a:spcPct val="0"/>
        </a:spcAft>
        <a:buClr>
          <a:schemeClr val="bg2"/>
        </a:buClr>
        <a:buSzPct val="65000"/>
        <a:buFont typeface="Wingdings" pitchFamily="2" charset="2"/>
        <a:buChar char="n"/>
        <a:defRPr sz="2400">
          <a:solidFill>
            <a:schemeClr val="tx1"/>
          </a:solidFill>
          <a:latin typeface="+mn-lt"/>
          <a:cs typeface="+mn-cs"/>
        </a:defRPr>
      </a:lvl3pPr>
      <a:lvl4pPr marL="1600200" indent="-228600" algn="l" rtl="0" fontAlgn="base">
        <a:spcBef>
          <a:spcPct val="20000"/>
        </a:spcBef>
        <a:spcAft>
          <a:spcPct val="0"/>
        </a:spcAft>
        <a:buClr>
          <a:schemeClr val="accent2"/>
        </a:buClr>
        <a:buSzPct val="70000"/>
        <a:buFont typeface="Wingdings" pitchFamily="2" charset="2"/>
        <a:buChar char="¨"/>
        <a:defRPr sz="2000">
          <a:solidFill>
            <a:schemeClr val="tx1"/>
          </a:solidFill>
          <a:latin typeface="+mn-lt"/>
          <a:cs typeface="+mn-cs"/>
        </a:defRPr>
      </a:lvl4pPr>
      <a:lvl5pPr marL="2057400" indent="-228600" algn="l" rtl="0" fontAlgn="base">
        <a:spcBef>
          <a:spcPct val="20000"/>
        </a:spcBef>
        <a:spcAft>
          <a:spcPct val="0"/>
        </a:spcAft>
        <a:buClr>
          <a:schemeClr val="bg2"/>
        </a:buClr>
        <a:buFont typeface="Wingdings" pitchFamily="2" charset="2"/>
        <a:buChar char="§"/>
        <a:defRPr sz="2000">
          <a:solidFill>
            <a:schemeClr val="tx1"/>
          </a:solidFill>
          <a:latin typeface="+mn-lt"/>
          <a:cs typeface="+mn-cs"/>
        </a:defRPr>
      </a:lvl5pPr>
      <a:lvl6pPr marL="2514600" indent="-228600" algn="l" rtl="0" fontAlgn="base">
        <a:spcBef>
          <a:spcPct val="20000"/>
        </a:spcBef>
        <a:spcAft>
          <a:spcPct val="0"/>
        </a:spcAft>
        <a:buClr>
          <a:schemeClr val="bg2"/>
        </a:buClr>
        <a:buFont typeface="Wingdings" pitchFamily="2" charset="2"/>
        <a:buChar char="§"/>
        <a:defRPr sz="2000">
          <a:solidFill>
            <a:schemeClr val="tx1"/>
          </a:solidFill>
          <a:latin typeface="+mn-lt"/>
          <a:cs typeface="+mn-cs"/>
        </a:defRPr>
      </a:lvl6pPr>
      <a:lvl7pPr marL="2971800" indent="-228600" algn="l" rtl="0" fontAlgn="base">
        <a:spcBef>
          <a:spcPct val="20000"/>
        </a:spcBef>
        <a:spcAft>
          <a:spcPct val="0"/>
        </a:spcAft>
        <a:buClr>
          <a:schemeClr val="bg2"/>
        </a:buClr>
        <a:buFont typeface="Wingdings" pitchFamily="2" charset="2"/>
        <a:buChar char="§"/>
        <a:defRPr sz="2000">
          <a:solidFill>
            <a:schemeClr val="tx1"/>
          </a:solidFill>
          <a:latin typeface="+mn-lt"/>
          <a:cs typeface="+mn-cs"/>
        </a:defRPr>
      </a:lvl7pPr>
      <a:lvl8pPr marL="3429000" indent="-228600" algn="l" rtl="0" fontAlgn="base">
        <a:spcBef>
          <a:spcPct val="20000"/>
        </a:spcBef>
        <a:spcAft>
          <a:spcPct val="0"/>
        </a:spcAft>
        <a:buClr>
          <a:schemeClr val="bg2"/>
        </a:buClr>
        <a:buFont typeface="Wingdings" pitchFamily="2" charset="2"/>
        <a:buChar char="§"/>
        <a:defRPr sz="2000">
          <a:solidFill>
            <a:schemeClr val="tx1"/>
          </a:solidFill>
          <a:latin typeface="+mn-lt"/>
          <a:cs typeface="+mn-cs"/>
        </a:defRPr>
      </a:lvl8pPr>
      <a:lvl9pPr marL="3886200" indent="-228600" algn="l" rtl="0" fontAlgn="base">
        <a:spcBef>
          <a:spcPct val="20000"/>
        </a:spcBef>
        <a:spcAft>
          <a:spcPct val="0"/>
        </a:spcAft>
        <a:buClr>
          <a:schemeClr val="bg2"/>
        </a:buClr>
        <a:buFont typeface="Wingdings" pitchFamily="2" charset="2"/>
        <a:buChar char="§"/>
        <a:defRPr sz="2000">
          <a:solidFill>
            <a:schemeClr val="tx1"/>
          </a:solidFill>
          <a:latin typeface="+mn-lt"/>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13" cstate="print"/>
          <a:srcRect/>
          <a:stretch>
            <a:fillRect/>
          </a:stretch>
        </p:blipFill>
        <p:spPr bwMode="auto">
          <a:xfrm>
            <a:off x="1" y="0"/>
            <a:ext cx="9148763" cy="6858000"/>
          </a:xfrm>
          <a:prstGeom prst="rect">
            <a:avLst/>
          </a:prstGeom>
          <a:noFill/>
          <a:ln w="12700" cap="rnd">
            <a:noFill/>
            <a:prstDash val="sysDot"/>
            <a:miter lim="800000"/>
            <a:headEnd/>
            <a:tailEnd/>
          </a:ln>
        </p:spPr>
      </p:pic>
      <p:pic>
        <p:nvPicPr>
          <p:cNvPr id="1027" name="Picture 3" descr="back_one"/>
          <p:cNvPicPr>
            <a:picLocks noChangeAspect="1" noChangeArrowheads="1"/>
          </p:cNvPicPr>
          <p:nvPr/>
        </p:nvPicPr>
        <p:blipFill>
          <a:blip r:embed="rId14" cstate="print"/>
          <a:srcRect/>
          <a:stretch>
            <a:fillRect/>
          </a:stretch>
        </p:blipFill>
        <p:spPr bwMode="auto">
          <a:xfrm>
            <a:off x="0" y="698500"/>
            <a:ext cx="2008188" cy="6159500"/>
          </a:xfrm>
          <a:prstGeom prst="rect">
            <a:avLst/>
          </a:prstGeom>
          <a:noFill/>
          <a:ln w="9525">
            <a:noFill/>
            <a:miter lim="800000"/>
            <a:headEnd/>
            <a:tailEnd/>
          </a:ln>
        </p:spPr>
      </p:pic>
      <p:pic>
        <p:nvPicPr>
          <p:cNvPr id="1028" name="Picture 4" descr="bottom"/>
          <p:cNvPicPr>
            <a:picLocks noChangeAspect="1" noChangeArrowheads="1"/>
          </p:cNvPicPr>
          <p:nvPr/>
        </p:nvPicPr>
        <p:blipFill>
          <a:blip r:embed="rId15" cstate="print"/>
          <a:srcRect/>
          <a:stretch>
            <a:fillRect/>
          </a:stretch>
        </p:blipFill>
        <p:spPr bwMode="auto">
          <a:xfrm>
            <a:off x="431800" y="6115050"/>
            <a:ext cx="8724900" cy="742950"/>
          </a:xfrm>
          <a:prstGeom prst="rect">
            <a:avLst/>
          </a:prstGeom>
          <a:noFill/>
          <a:ln w="9525">
            <a:noFill/>
            <a:miter lim="800000"/>
            <a:headEnd/>
            <a:tailEnd/>
          </a:ln>
        </p:spPr>
      </p:pic>
      <p:sp>
        <p:nvSpPr>
          <p:cNvPr id="89093" name="Rectangle 5"/>
          <p:cNvSpPr>
            <a:spLocks noGrp="1" noChangeArrowheads="1"/>
          </p:cNvSpPr>
          <p:nvPr>
            <p:ph type="ftr" sz="quarter" idx="3"/>
          </p:nvPr>
        </p:nvSpPr>
        <p:spPr bwMode="auto">
          <a:xfrm>
            <a:off x="4132264" y="6165850"/>
            <a:ext cx="4111625" cy="6096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fontAlgn="auto">
              <a:spcBef>
                <a:spcPts val="0"/>
              </a:spcBef>
              <a:spcAft>
                <a:spcPts val="0"/>
              </a:spcAft>
              <a:defRPr sz="1800" b="1" i="0">
                <a:solidFill>
                  <a:schemeClr val="bg1"/>
                </a:solidFill>
                <a:latin typeface="+mn-lt"/>
              </a:defRPr>
            </a:lvl1pPr>
          </a:lstStyle>
          <a:p>
            <a:pPr>
              <a:defRPr/>
            </a:pPr>
            <a:r>
              <a:rPr lang="en-US">
                <a:solidFill>
                  <a:srgbClr val="FFFFFF"/>
                </a:solidFill>
              </a:rPr>
              <a:t>Microsoft Visual Basic .NET</a:t>
            </a:r>
          </a:p>
        </p:txBody>
      </p:sp>
      <p:pic>
        <p:nvPicPr>
          <p:cNvPr id="1030" name="Picture 7" descr="top_blue"/>
          <p:cNvPicPr>
            <a:picLocks noChangeAspect="1" noChangeArrowheads="1"/>
          </p:cNvPicPr>
          <p:nvPr/>
        </p:nvPicPr>
        <p:blipFill>
          <a:blip r:embed="rId16" cstate="print"/>
          <a:srcRect/>
          <a:stretch>
            <a:fillRect/>
          </a:stretch>
        </p:blipFill>
        <p:spPr bwMode="auto">
          <a:xfrm>
            <a:off x="-25400" y="0"/>
            <a:ext cx="8724900" cy="742950"/>
          </a:xfrm>
          <a:prstGeom prst="rect">
            <a:avLst/>
          </a:prstGeom>
          <a:noFill/>
          <a:ln w="9525">
            <a:noFill/>
            <a:miter lim="800000"/>
            <a:headEnd/>
            <a:tailEnd/>
          </a:ln>
        </p:spPr>
      </p:pic>
      <p:pic>
        <p:nvPicPr>
          <p:cNvPr id="1031" name="Picture 8" descr="logo_m"/>
          <p:cNvPicPr>
            <a:picLocks noChangeAspect="1" noChangeArrowheads="1"/>
          </p:cNvPicPr>
          <p:nvPr/>
        </p:nvPicPr>
        <p:blipFill>
          <a:blip r:embed="rId17" cstate="print"/>
          <a:srcRect/>
          <a:stretch>
            <a:fillRect/>
          </a:stretch>
        </p:blipFill>
        <p:spPr bwMode="auto">
          <a:xfrm>
            <a:off x="7951788" y="6076950"/>
            <a:ext cx="809625" cy="495300"/>
          </a:xfrm>
          <a:prstGeom prst="rect">
            <a:avLst/>
          </a:prstGeom>
          <a:noFill/>
          <a:ln w="9525">
            <a:noFill/>
            <a:miter lim="800000"/>
            <a:headEnd/>
            <a:tailEnd/>
          </a:ln>
        </p:spPr>
      </p:pic>
      <p:pic>
        <p:nvPicPr>
          <p:cNvPr id="1032" name="Picture 9" descr="logo_ms"/>
          <p:cNvPicPr>
            <a:picLocks noChangeAspect="1" noChangeArrowheads="1"/>
          </p:cNvPicPr>
          <p:nvPr/>
        </p:nvPicPr>
        <p:blipFill>
          <a:blip r:embed="rId18" cstate="print"/>
          <a:srcRect/>
          <a:stretch>
            <a:fillRect/>
          </a:stretch>
        </p:blipFill>
        <p:spPr bwMode="auto">
          <a:xfrm>
            <a:off x="642939" y="319088"/>
            <a:ext cx="1533525" cy="247650"/>
          </a:xfrm>
          <a:prstGeom prst="rect">
            <a:avLst/>
          </a:prstGeom>
          <a:noFill/>
          <a:ln w="9525">
            <a:noFill/>
            <a:miter lim="800000"/>
            <a:headEnd/>
            <a:tailEnd/>
          </a:ln>
        </p:spPr>
      </p:pic>
      <p:sp>
        <p:nvSpPr>
          <p:cNvPr id="1033" name="Rectangle 10"/>
          <p:cNvSpPr>
            <a:spLocks noGrp="1" noChangeArrowheads="1"/>
          </p:cNvSpPr>
          <p:nvPr>
            <p:ph type="title"/>
          </p:nvPr>
        </p:nvSpPr>
        <p:spPr bwMode="auto">
          <a:xfrm>
            <a:off x="2032001" y="692150"/>
            <a:ext cx="6500813" cy="725488"/>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smtClean="0"/>
              <a:t>Click to edit Master title style</a:t>
            </a:r>
          </a:p>
        </p:txBody>
      </p:sp>
      <p:sp>
        <p:nvSpPr>
          <p:cNvPr id="1034" name="Rectangle 11"/>
          <p:cNvSpPr>
            <a:spLocks noGrp="1" noChangeArrowheads="1"/>
          </p:cNvSpPr>
          <p:nvPr>
            <p:ph type="body" idx="1"/>
          </p:nvPr>
        </p:nvSpPr>
        <p:spPr bwMode="auto">
          <a:xfrm>
            <a:off x="2051051" y="1600202"/>
            <a:ext cx="6562725" cy="45307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89102" name="Rectangle 14"/>
          <p:cNvSpPr>
            <a:spLocks noChangeArrowheads="1"/>
          </p:cNvSpPr>
          <p:nvPr/>
        </p:nvSpPr>
        <p:spPr bwMode="auto">
          <a:xfrm>
            <a:off x="8747126" y="6580190"/>
            <a:ext cx="433132" cy="246221"/>
          </a:xfrm>
          <a:prstGeom prst="rect">
            <a:avLst/>
          </a:prstGeom>
          <a:noFill/>
          <a:ln w="12700" cap="rnd">
            <a:noFill/>
            <a:prstDash val="sysDot"/>
            <a:miter lim="800000"/>
            <a:headEnd/>
            <a:tailEnd/>
          </a:ln>
          <a:effectLst/>
        </p:spPr>
        <p:txBody>
          <a:bodyPr wrap="none">
            <a:spAutoFit/>
          </a:bodyPr>
          <a:lstStyle/>
          <a:p>
            <a:pPr>
              <a:defRPr/>
            </a:pPr>
            <a:fld id="{CA0CA2A7-C43F-433C-9FF9-03C400D5DF3E}" type="slidenum">
              <a:rPr lang="ru-RU" sz="1000" b="1">
                <a:solidFill>
                  <a:srgbClr val="000000"/>
                </a:solidFill>
              </a:rPr>
              <a:pPr>
                <a:defRPr/>
              </a:pPr>
              <a:t>‹#›</a:t>
            </a:fld>
            <a:endParaRPr lang="ru-RU" sz="1000" b="1">
              <a:solidFill>
                <a:srgbClr val="000000"/>
              </a:solidFill>
            </a:endParaRPr>
          </a:p>
        </p:txBody>
      </p:sp>
    </p:spTree>
    <p:extLst>
      <p:ext uri="{BB962C8B-B14F-4D97-AF65-F5344CB8AC3E}">
        <p14:creationId xmlns:p14="http://schemas.microsoft.com/office/powerpoint/2010/main" val="167111905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ransition spd="slow">
    <p:strips dir="ru"/>
  </p:transition>
  <p:timing>
    <p:tnLst>
      <p:par>
        <p:cTn id="1" dur="indefinite" restart="never" nodeType="tmRoot"/>
      </p:par>
    </p:tnLst>
  </p:timing>
  <p:hf sldNum="0" hdr="0" dt="0"/>
  <p:txStyles>
    <p:titleStyle>
      <a:lvl1pPr algn="l" rtl="0" eaLnBrk="0" fontAlgn="base" hangingPunct="0">
        <a:spcBef>
          <a:spcPct val="0"/>
        </a:spcBef>
        <a:spcAft>
          <a:spcPct val="0"/>
        </a:spcAft>
        <a:defRPr sz="2800" b="1">
          <a:solidFill>
            <a:srgbClr val="777777"/>
          </a:solidFill>
          <a:latin typeface="+mj-lt"/>
          <a:ea typeface="+mj-ea"/>
          <a:cs typeface="+mj-cs"/>
        </a:defRPr>
      </a:lvl1pPr>
      <a:lvl2pPr algn="l" rtl="0" eaLnBrk="0" fontAlgn="base" hangingPunct="0">
        <a:spcBef>
          <a:spcPct val="0"/>
        </a:spcBef>
        <a:spcAft>
          <a:spcPct val="0"/>
        </a:spcAft>
        <a:defRPr sz="2800" b="1">
          <a:solidFill>
            <a:srgbClr val="777777"/>
          </a:solidFill>
          <a:latin typeface="Verdana" pitchFamily="34" charset="0"/>
        </a:defRPr>
      </a:lvl2pPr>
      <a:lvl3pPr algn="l" rtl="0" eaLnBrk="0" fontAlgn="base" hangingPunct="0">
        <a:spcBef>
          <a:spcPct val="0"/>
        </a:spcBef>
        <a:spcAft>
          <a:spcPct val="0"/>
        </a:spcAft>
        <a:defRPr sz="2800" b="1">
          <a:solidFill>
            <a:srgbClr val="777777"/>
          </a:solidFill>
          <a:latin typeface="Verdana" pitchFamily="34" charset="0"/>
        </a:defRPr>
      </a:lvl3pPr>
      <a:lvl4pPr algn="l" rtl="0" eaLnBrk="0" fontAlgn="base" hangingPunct="0">
        <a:spcBef>
          <a:spcPct val="0"/>
        </a:spcBef>
        <a:spcAft>
          <a:spcPct val="0"/>
        </a:spcAft>
        <a:defRPr sz="2800" b="1">
          <a:solidFill>
            <a:srgbClr val="777777"/>
          </a:solidFill>
          <a:latin typeface="Verdana" pitchFamily="34" charset="0"/>
        </a:defRPr>
      </a:lvl4pPr>
      <a:lvl5pPr algn="l" rtl="0" eaLnBrk="0" fontAlgn="base" hangingPunct="0">
        <a:spcBef>
          <a:spcPct val="0"/>
        </a:spcBef>
        <a:spcAft>
          <a:spcPct val="0"/>
        </a:spcAft>
        <a:defRPr sz="2800" b="1">
          <a:solidFill>
            <a:srgbClr val="777777"/>
          </a:solidFill>
          <a:latin typeface="Verdana" pitchFamily="34" charset="0"/>
        </a:defRPr>
      </a:lvl5pPr>
      <a:lvl6pPr marL="457200" algn="l" rtl="0" fontAlgn="base">
        <a:spcBef>
          <a:spcPct val="0"/>
        </a:spcBef>
        <a:spcAft>
          <a:spcPct val="0"/>
        </a:spcAft>
        <a:defRPr sz="2800" b="1">
          <a:solidFill>
            <a:srgbClr val="777777"/>
          </a:solidFill>
          <a:latin typeface="Verdana" pitchFamily="34" charset="0"/>
        </a:defRPr>
      </a:lvl6pPr>
      <a:lvl7pPr marL="914400" algn="l" rtl="0" fontAlgn="base">
        <a:spcBef>
          <a:spcPct val="0"/>
        </a:spcBef>
        <a:spcAft>
          <a:spcPct val="0"/>
        </a:spcAft>
        <a:defRPr sz="2800" b="1">
          <a:solidFill>
            <a:srgbClr val="777777"/>
          </a:solidFill>
          <a:latin typeface="Verdana" pitchFamily="34" charset="0"/>
        </a:defRPr>
      </a:lvl7pPr>
      <a:lvl8pPr marL="1371600" algn="l" rtl="0" fontAlgn="base">
        <a:spcBef>
          <a:spcPct val="0"/>
        </a:spcBef>
        <a:spcAft>
          <a:spcPct val="0"/>
        </a:spcAft>
        <a:defRPr sz="2800" b="1">
          <a:solidFill>
            <a:srgbClr val="777777"/>
          </a:solidFill>
          <a:latin typeface="Verdana" pitchFamily="34" charset="0"/>
        </a:defRPr>
      </a:lvl8pPr>
      <a:lvl9pPr marL="1828800" algn="l" rtl="0" fontAlgn="base">
        <a:spcBef>
          <a:spcPct val="0"/>
        </a:spcBef>
        <a:spcAft>
          <a:spcPct val="0"/>
        </a:spcAft>
        <a:defRPr sz="2800" b="1">
          <a:solidFill>
            <a:srgbClr val="777777"/>
          </a:solidFill>
          <a:latin typeface="Verdana" pitchFamily="34" charset="0"/>
        </a:defRPr>
      </a:lvl9pPr>
    </p:titleStyle>
    <p:bodyStyle>
      <a:lvl1pPr marL="342900" indent="-342900" algn="l" rtl="0" eaLnBrk="0" fontAlgn="base" hangingPunct="0">
        <a:spcBef>
          <a:spcPct val="20000"/>
        </a:spcBef>
        <a:spcAft>
          <a:spcPct val="0"/>
        </a:spcAft>
        <a:buClr>
          <a:srgbClr val="6699FF"/>
        </a:buClr>
        <a:buFont typeface="Wingdings" pitchFamily="2" charset="2"/>
        <a:buChar char="§"/>
        <a:defRPr sz="2000" b="1">
          <a:solidFill>
            <a:srgbClr val="777777"/>
          </a:solidFill>
          <a:latin typeface="+mn-lt"/>
          <a:ea typeface="+mn-ea"/>
          <a:cs typeface="+mn-cs"/>
        </a:defRPr>
      </a:lvl1pPr>
      <a:lvl2pPr marL="742950" indent="-285750" algn="l" rtl="0" eaLnBrk="0" fontAlgn="base" hangingPunct="0">
        <a:spcBef>
          <a:spcPct val="20000"/>
        </a:spcBef>
        <a:spcAft>
          <a:spcPct val="0"/>
        </a:spcAft>
        <a:buClr>
          <a:srgbClr val="6699FF"/>
        </a:buClr>
        <a:buFont typeface="Wingdings" pitchFamily="2" charset="2"/>
        <a:buChar char="§"/>
        <a:defRPr sz="2000" b="1">
          <a:solidFill>
            <a:srgbClr val="777777"/>
          </a:solidFill>
          <a:latin typeface="+mn-lt"/>
        </a:defRPr>
      </a:lvl2pPr>
      <a:lvl3pPr marL="1143000" indent="-228600" algn="l" rtl="0" eaLnBrk="0" fontAlgn="base" hangingPunct="0">
        <a:spcBef>
          <a:spcPct val="20000"/>
        </a:spcBef>
        <a:spcAft>
          <a:spcPct val="0"/>
        </a:spcAft>
        <a:buClr>
          <a:srgbClr val="6699FF"/>
        </a:buClr>
        <a:buFont typeface="Wingdings" pitchFamily="2" charset="2"/>
        <a:buChar char="§"/>
        <a:defRPr sz="2000" b="1">
          <a:solidFill>
            <a:srgbClr val="777777"/>
          </a:solidFill>
          <a:latin typeface="+mn-lt"/>
        </a:defRPr>
      </a:lvl3pPr>
      <a:lvl4pPr marL="1600200" indent="-228600" algn="l" rtl="0" eaLnBrk="0" fontAlgn="base" hangingPunct="0">
        <a:spcBef>
          <a:spcPct val="20000"/>
        </a:spcBef>
        <a:spcAft>
          <a:spcPct val="0"/>
        </a:spcAft>
        <a:buClr>
          <a:srgbClr val="6699FF"/>
        </a:buClr>
        <a:buFont typeface="Wingdings" pitchFamily="2" charset="2"/>
        <a:buChar char="§"/>
        <a:defRPr sz="2000" b="1">
          <a:solidFill>
            <a:srgbClr val="777777"/>
          </a:solidFill>
          <a:latin typeface="+mn-lt"/>
        </a:defRPr>
      </a:lvl4pPr>
      <a:lvl5pPr marL="2057400" indent="-228600" algn="l" rtl="0" eaLnBrk="0" fontAlgn="base" hangingPunct="0">
        <a:spcBef>
          <a:spcPct val="20000"/>
        </a:spcBef>
        <a:spcAft>
          <a:spcPct val="0"/>
        </a:spcAft>
        <a:buClr>
          <a:srgbClr val="6699FF"/>
        </a:buClr>
        <a:buFont typeface="Wingdings" pitchFamily="2" charset="2"/>
        <a:buChar char="§"/>
        <a:defRPr sz="2000" b="1">
          <a:solidFill>
            <a:srgbClr val="777777"/>
          </a:solidFill>
          <a:latin typeface="+mn-lt"/>
        </a:defRPr>
      </a:lvl5pPr>
      <a:lvl6pPr marL="2514600" indent="-228600" algn="l" rtl="0" fontAlgn="base">
        <a:spcBef>
          <a:spcPct val="20000"/>
        </a:spcBef>
        <a:spcAft>
          <a:spcPct val="0"/>
        </a:spcAft>
        <a:buClr>
          <a:srgbClr val="6699FF"/>
        </a:buClr>
        <a:buFont typeface="Wingdings" pitchFamily="2" charset="2"/>
        <a:buChar char="§"/>
        <a:defRPr sz="2000" b="1">
          <a:solidFill>
            <a:srgbClr val="777777"/>
          </a:solidFill>
          <a:latin typeface="+mn-lt"/>
        </a:defRPr>
      </a:lvl6pPr>
      <a:lvl7pPr marL="2971800" indent="-228600" algn="l" rtl="0" fontAlgn="base">
        <a:spcBef>
          <a:spcPct val="20000"/>
        </a:spcBef>
        <a:spcAft>
          <a:spcPct val="0"/>
        </a:spcAft>
        <a:buClr>
          <a:srgbClr val="6699FF"/>
        </a:buClr>
        <a:buFont typeface="Wingdings" pitchFamily="2" charset="2"/>
        <a:buChar char="§"/>
        <a:defRPr sz="2000" b="1">
          <a:solidFill>
            <a:srgbClr val="777777"/>
          </a:solidFill>
          <a:latin typeface="+mn-lt"/>
        </a:defRPr>
      </a:lvl7pPr>
      <a:lvl8pPr marL="3429000" indent="-228600" algn="l" rtl="0" fontAlgn="base">
        <a:spcBef>
          <a:spcPct val="20000"/>
        </a:spcBef>
        <a:spcAft>
          <a:spcPct val="0"/>
        </a:spcAft>
        <a:buClr>
          <a:srgbClr val="6699FF"/>
        </a:buClr>
        <a:buFont typeface="Wingdings" pitchFamily="2" charset="2"/>
        <a:buChar char="§"/>
        <a:defRPr sz="2000" b="1">
          <a:solidFill>
            <a:srgbClr val="777777"/>
          </a:solidFill>
          <a:latin typeface="+mn-lt"/>
        </a:defRPr>
      </a:lvl8pPr>
      <a:lvl9pPr marL="3886200" indent="-228600" algn="l" rtl="0" fontAlgn="base">
        <a:spcBef>
          <a:spcPct val="20000"/>
        </a:spcBef>
        <a:spcAft>
          <a:spcPct val="0"/>
        </a:spcAft>
        <a:buClr>
          <a:srgbClr val="6699FF"/>
        </a:buClr>
        <a:buFont typeface="Wingdings" pitchFamily="2" charset="2"/>
        <a:buChar char="§"/>
        <a:defRPr sz="2000" b="1">
          <a:solidFill>
            <a:srgbClr val="777777"/>
          </a:solidFill>
          <a:latin typeface="+mn-lt"/>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7927" name="Rectangle 7"/>
          <p:cNvSpPr>
            <a:spLocks noGrp="1" noChangeArrowheads="1"/>
          </p:cNvSpPr>
          <p:nvPr>
            <p:ph type="sldNum" sz="quarter" idx="4"/>
          </p:nvPr>
        </p:nvSpPr>
        <p:spPr bwMode="auto">
          <a:xfrm>
            <a:off x="779464" y="6365875"/>
            <a:ext cx="3322637" cy="317500"/>
          </a:xfrm>
          <a:prstGeom prst="rect">
            <a:avLst/>
          </a:prstGeom>
          <a:noFill/>
          <a:ln w="12700">
            <a:noFill/>
            <a:miter lim="800000"/>
            <a:headEnd type="none" w="sm" len="sm"/>
            <a:tailEnd type="none" w="sm" len="sm"/>
          </a:ln>
          <a:effectLst/>
        </p:spPr>
        <p:txBody>
          <a:bodyPr vert="horz" wrap="square" lIns="91440" tIns="45720" rIns="91440" bIns="45720" numCol="1" anchor="t" anchorCtr="0" compatLnSpc="1">
            <a:prstTxWarp prst="textNoShape">
              <a:avLst/>
            </a:prstTxWarp>
          </a:bodyPr>
          <a:lstStyle>
            <a:lvl1pPr algn="l">
              <a:defRPr sz="1000"/>
            </a:lvl1pPr>
          </a:lstStyle>
          <a:p>
            <a:pPr fontAlgn="base">
              <a:spcBef>
                <a:spcPct val="0"/>
              </a:spcBef>
              <a:spcAft>
                <a:spcPct val="0"/>
              </a:spcAft>
            </a:pPr>
            <a:endParaRPr lang="de-DE">
              <a:solidFill>
                <a:srgbClr val="000000"/>
              </a:solidFill>
            </a:endParaRPr>
          </a:p>
        </p:txBody>
      </p:sp>
      <p:grpSp>
        <p:nvGrpSpPr>
          <p:cNvPr id="2" name="Group 10"/>
          <p:cNvGrpSpPr>
            <a:grpSpLocks/>
          </p:cNvGrpSpPr>
          <p:nvPr/>
        </p:nvGrpSpPr>
        <p:grpSpPr bwMode="auto">
          <a:xfrm>
            <a:off x="8220075" y="6096000"/>
            <a:ext cx="712788" cy="596900"/>
            <a:chOff x="4882" y="3752"/>
            <a:chExt cx="449" cy="376"/>
          </a:xfrm>
        </p:grpSpPr>
        <p:sp>
          <p:nvSpPr>
            <p:cNvPr id="337926" name="Rectangle 6"/>
            <p:cNvSpPr>
              <a:spLocks noChangeArrowheads="1"/>
            </p:cNvSpPr>
            <p:nvPr userDrawn="1"/>
          </p:nvSpPr>
          <p:spPr bwMode="gray">
            <a:xfrm>
              <a:off x="5067" y="3873"/>
              <a:ext cx="264" cy="255"/>
            </a:xfrm>
            <a:prstGeom prst="rect">
              <a:avLst/>
            </a:prstGeom>
            <a:solidFill>
              <a:srgbClr val="0099FF"/>
            </a:solidFill>
            <a:ln w="12700">
              <a:noFill/>
              <a:miter lim="800000"/>
              <a:headEnd type="none" w="sm" len="sm"/>
              <a:tailEnd type="none" w="sm" len="sm"/>
            </a:ln>
            <a:effectLst/>
          </p:spPr>
          <p:txBody>
            <a:bodyPr wrap="none" anchor="ctr"/>
            <a:lstStyle/>
            <a:p>
              <a:pPr fontAlgn="base">
                <a:spcBef>
                  <a:spcPct val="0"/>
                </a:spcBef>
                <a:spcAft>
                  <a:spcPct val="0"/>
                </a:spcAft>
              </a:pPr>
              <a:endParaRPr lang="ru-RU">
                <a:solidFill>
                  <a:srgbClr val="000000"/>
                </a:solidFill>
              </a:endParaRPr>
            </a:p>
          </p:txBody>
        </p:sp>
        <p:sp>
          <p:nvSpPr>
            <p:cNvPr id="337928" name="Rectangle 8"/>
            <p:cNvSpPr>
              <a:spLocks noChangeArrowheads="1"/>
            </p:cNvSpPr>
            <p:nvPr userDrawn="1"/>
          </p:nvSpPr>
          <p:spPr bwMode="gray">
            <a:xfrm>
              <a:off x="4882" y="3752"/>
              <a:ext cx="264" cy="255"/>
            </a:xfrm>
            <a:prstGeom prst="rect">
              <a:avLst/>
            </a:prstGeom>
            <a:solidFill>
              <a:srgbClr val="FFCC00"/>
            </a:solidFill>
            <a:ln w="12700">
              <a:noFill/>
              <a:miter lim="800000"/>
              <a:headEnd type="none" w="sm" len="sm"/>
              <a:tailEnd type="none" w="sm" len="sm"/>
            </a:ln>
            <a:effectLst/>
          </p:spPr>
          <p:txBody>
            <a:bodyPr wrap="none" anchor="ctr"/>
            <a:lstStyle/>
            <a:p>
              <a:pPr fontAlgn="base">
                <a:spcBef>
                  <a:spcPct val="0"/>
                </a:spcBef>
                <a:spcAft>
                  <a:spcPct val="0"/>
                </a:spcAft>
              </a:pPr>
              <a:endParaRPr lang="ru-RU">
                <a:solidFill>
                  <a:srgbClr val="000000"/>
                </a:solidFill>
              </a:endParaRPr>
            </a:p>
          </p:txBody>
        </p:sp>
      </p:grpSp>
      <p:sp>
        <p:nvSpPr>
          <p:cNvPr id="337932" name="Rectangle 12"/>
          <p:cNvSpPr>
            <a:spLocks noGrp="1" noChangeArrowheads="1"/>
          </p:cNvSpPr>
          <p:nvPr>
            <p:ph type="title"/>
          </p:nvPr>
        </p:nvSpPr>
        <p:spPr bwMode="black">
          <a:xfrm>
            <a:off x="889001" y="295275"/>
            <a:ext cx="7724775" cy="641350"/>
          </a:xfrm>
          <a:prstGeom prst="rect">
            <a:avLst/>
          </a:prstGeom>
          <a:noFill/>
          <a:ln w="9525">
            <a:noFill/>
            <a:miter lim="800000"/>
            <a:headEnd/>
            <a:tailEnd/>
          </a:ln>
          <a:effectLst/>
        </p:spPr>
        <p:txBody>
          <a:bodyPr vert="horz" wrap="square" lIns="92075" tIns="46038" rIns="92075" bIns="46038" numCol="1" anchor="ctr" anchorCtr="0" compatLnSpc="1">
            <a:prstTxWarp prst="textNoShape">
              <a:avLst/>
            </a:prstTxWarp>
            <a:spAutoFit/>
          </a:bodyPr>
          <a:lstStyle/>
          <a:p>
            <a:pPr lvl="0"/>
            <a:r>
              <a:rPr lang="en-GB" smtClean="0"/>
              <a:t>Slide Title</a:t>
            </a:r>
          </a:p>
        </p:txBody>
      </p:sp>
      <p:sp>
        <p:nvSpPr>
          <p:cNvPr id="337933" name="Rectangle 13"/>
          <p:cNvSpPr>
            <a:spLocks noGrp="1" noChangeArrowheads="1"/>
          </p:cNvSpPr>
          <p:nvPr>
            <p:ph type="body" idx="1"/>
          </p:nvPr>
        </p:nvSpPr>
        <p:spPr bwMode="auto">
          <a:xfrm>
            <a:off x="1284288" y="1474788"/>
            <a:ext cx="7321550" cy="197349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spAutoFit/>
          </a:bodyPr>
          <a:lstStyle/>
          <a:p>
            <a:pPr lvl="0"/>
            <a:r>
              <a:rPr lang="en-GB" smtClean="0"/>
              <a:t>Body Text</a:t>
            </a:r>
          </a:p>
          <a:p>
            <a:pPr lvl="1"/>
            <a:r>
              <a:rPr lang="en-GB" smtClean="0"/>
              <a:t>Second Level</a:t>
            </a:r>
          </a:p>
          <a:p>
            <a:pPr lvl="2"/>
            <a:r>
              <a:rPr lang="en-GB" smtClean="0"/>
              <a:t>Third Level</a:t>
            </a:r>
          </a:p>
          <a:p>
            <a:pPr lvl="3"/>
            <a:r>
              <a:rPr lang="en-GB" smtClean="0"/>
              <a:t>Fourth Level</a:t>
            </a:r>
          </a:p>
          <a:p>
            <a:pPr lvl="4"/>
            <a:r>
              <a:rPr lang="en-GB" smtClean="0"/>
              <a:t>Fifth Level</a:t>
            </a:r>
          </a:p>
        </p:txBody>
      </p:sp>
      <p:pic>
        <p:nvPicPr>
          <p:cNvPr id="337955" name="Picture 35" descr="square"/>
          <p:cNvPicPr>
            <a:picLocks noChangeAspect="1" noChangeArrowheads="1"/>
          </p:cNvPicPr>
          <p:nvPr/>
        </p:nvPicPr>
        <p:blipFill>
          <a:blip r:embed="rId13" cstate="print"/>
          <a:srcRect/>
          <a:stretch>
            <a:fillRect/>
          </a:stretch>
        </p:blipFill>
        <p:spPr bwMode="auto">
          <a:xfrm>
            <a:off x="1" y="441327"/>
            <a:ext cx="746125" cy="352425"/>
          </a:xfrm>
          <a:prstGeom prst="rect">
            <a:avLst/>
          </a:prstGeom>
          <a:noFill/>
        </p:spPr>
      </p:pic>
      <p:pic>
        <p:nvPicPr>
          <p:cNvPr id="337956" name="Picture 36" descr="square"/>
          <p:cNvPicPr>
            <a:picLocks noChangeAspect="1" noChangeArrowheads="1"/>
          </p:cNvPicPr>
          <p:nvPr/>
        </p:nvPicPr>
        <p:blipFill>
          <a:blip r:embed="rId14" cstate="print"/>
          <a:srcRect/>
          <a:stretch>
            <a:fillRect/>
          </a:stretch>
        </p:blipFill>
        <p:spPr bwMode="auto">
          <a:xfrm>
            <a:off x="152400" y="500063"/>
            <a:ext cx="584200" cy="292100"/>
          </a:xfrm>
          <a:prstGeom prst="rect">
            <a:avLst/>
          </a:prstGeom>
          <a:noFill/>
        </p:spPr>
      </p:pic>
      <p:pic>
        <p:nvPicPr>
          <p:cNvPr id="337957" name="Picture 37" descr="smalledge"/>
          <p:cNvPicPr>
            <a:picLocks noChangeAspect="1" noChangeArrowheads="1"/>
          </p:cNvPicPr>
          <p:nvPr/>
        </p:nvPicPr>
        <p:blipFill>
          <a:blip r:embed="rId15" cstate="print"/>
          <a:srcRect/>
          <a:stretch>
            <a:fillRect/>
          </a:stretch>
        </p:blipFill>
        <p:spPr bwMode="auto">
          <a:xfrm>
            <a:off x="5772150" y="2149477"/>
            <a:ext cx="3371850" cy="4708525"/>
          </a:xfrm>
          <a:prstGeom prst="rect">
            <a:avLst/>
          </a:prstGeom>
          <a:noFill/>
        </p:spPr>
      </p:pic>
    </p:spTree>
    <p:extLst>
      <p:ext uri="{BB962C8B-B14F-4D97-AF65-F5344CB8AC3E}">
        <p14:creationId xmlns:p14="http://schemas.microsoft.com/office/powerpoint/2010/main" val="181071484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ransition/>
  <p:txStyles>
    <p:titleStyle>
      <a:lvl1pPr algn="l" rtl="0" eaLnBrk="0" fontAlgn="base" hangingPunct="0">
        <a:lnSpc>
          <a:spcPct val="90000"/>
        </a:lnSpc>
        <a:spcBef>
          <a:spcPct val="0"/>
        </a:spcBef>
        <a:spcAft>
          <a:spcPct val="0"/>
        </a:spcAft>
        <a:tabLst>
          <a:tab pos="457200" algn="l"/>
        </a:tabLst>
        <a:defRPr sz="4000" b="1">
          <a:solidFill>
            <a:srgbClr val="0066FF"/>
          </a:solidFill>
          <a:latin typeface="+mj-lt"/>
          <a:ea typeface="+mj-ea"/>
          <a:cs typeface="+mj-cs"/>
        </a:defRPr>
      </a:lvl1pPr>
      <a:lvl2pPr algn="l" rtl="0" eaLnBrk="0" fontAlgn="base" hangingPunct="0">
        <a:lnSpc>
          <a:spcPct val="90000"/>
        </a:lnSpc>
        <a:spcBef>
          <a:spcPct val="0"/>
        </a:spcBef>
        <a:spcAft>
          <a:spcPct val="0"/>
        </a:spcAft>
        <a:tabLst>
          <a:tab pos="457200" algn="l"/>
        </a:tabLst>
        <a:defRPr sz="4000" b="1">
          <a:solidFill>
            <a:srgbClr val="0066FF"/>
          </a:solidFill>
          <a:latin typeface="Arial Narrow" pitchFamily="34" charset="0"/>
        </a:defRPr>
      </a:lvl2pPr>
      <a:lvl3pPr algn="l" rtl="0" eaLnBrk="0" fontAlgn="base" hangingPunct="0">
        <a:lnSpc>
          <a:spcPct val="90000"/>
        </a:lnSpc>
        <a:spcBef>
          <a:spcPct val="0"/>
        </a:spcBef>
        <a:spcAft>
          <a:spcPct val="0"/>
        </a:spcAft>
        <a:tabLst>
          <a:tab pos="457200" algn="l"/>
        </a:tabLst>
        <a:defRPr sz="4000" b="1">
          <a:solidFill>
            <a:srgbClr val="0066FF"/>
          </a:solidFill>
          <a:latin typeface="Arial Narrow" pitchFamily="34" charset="0"/>
        </a:defRPr>
      </a:lvl3pPr>
      <a:lvl4pPr algn="l" rtl="0" eaLnBrk="0" fontAlgn="base" hangingPunct="0">
        <a:lnSpc>
          <a:spcPct val="90000"/>
        </a:lnSpc>
        <a:spcBef>
          <a:spcPct val="0"/>
        </a:spcBef>
        <a:spcAft>
          <a:spcPct val="0"/>
        </a:spcAft>
        <a:tabLst>
          <a:tab pos="457200" algn="l"/>
        </a:tabLst>
        <a:defRPr sz="4000" b="1">
          <a:solidFill>
            <a:srgbClr val="0066FF"/>
          </a:solidFill>
          <a:latin typeface="Arial Narrow" pitchFamily="34" charset="0"/>
        </a:defRPr>
      </a:lvl4pPr>
      <a:lvl5pPr algn="l" rtl="0" eaLnBrk="0" fontAlgn="base" hangingPunct="0">
        <a:lnSpc>
          <a:spcPct val="90000"/>
        </a:lnSpc>
        <a:spcBef>
          <a:spcPct val="0"/>
        </a:spcBef>
        <a:spcAft>
          <a:spcPct val="0"/>
        </a:spcAft>
        <a:tabLst>
          <a:tab pos="457200" algn="l"/>
        </a:tabLst>
        <a:defRPr sz="4000" b="1">
          <a:solidFill>
            <a:srgbClr val="0066FF"/>
          </a:solidFill>
          <a:latin typeface="Arial Narrow" pitchFamily="34" charset="0"/>
        </a:defRPr>
      </a:lvl5pPr>
      <a:lvl6pPr marL="457200" algn="l" rtl="0" eaLnBrk="0" fontAlgn="base" hangingPunct="0">
        <a:lnSpc>
          <a:spcPct val="90000"/>
        </a:lnSpc>
        <a:spcBef>
          <a:spcPct val="0"/>
        </a:spcBef>
        <a:spcAft>
          <a:spcPct val="0"/>
        </a:spcAft>
        <a:tabLst>
          <a:tab pos="457200" algn="l"/>
        </a:tabLst>
        <a:defRPr sz="4000" b="1">
          <a:solidFill>
            <a:srgbClr val="0066FF"/>
          </a:solidFill>
          <a:latin typeface="Arial Narrow" pitchFamily="34" charset="0"/>
        </a:defRPr>
      </a:lvl6pPr>
      <a:lvl7pPr marL="914400" algn="l" rtl="0" eaLnBrk="0" fontAlgn="base" hangingPunct="0">
        <a:lnSpc>
          <a:spcPct val="90000"/>
        </a:lnSpc>
        <a:spcBef>
          <a:spcPct val="0"/>
        </a:spcBef>
        <a:spcAft>
          <a:spcPct val="0"/>
        </a:spcAft>
        <a:tabLst>
          <a:tab pos="457200" algn="l"/>
        </a:tabLst>
        <a:defRPr sz="4000" b="1">
          <a:solidFill>
            <a:srgbClr val="0066FF"/>
          </a:solidFill>
          <a:latin typeface="Arial Narrow" pitchFamily="34" charset="0"/>
        </a:defRPr>
      </a:lvl7pPr>
      <a:lvl8pPr marL="1371600" algn="l" rtl="0" eaLnBrk="0" fontAlgn="base" hangingPunct="0">
        <a:lnSpc>
          <a:spcPct val="90000"/>
        </a:lnSpc>
        <a:spcBef>
          <a:spcPct val="0"/>
        </a:spcBef>
        <a:spcAft>
          <a:spcPct val="0"/>
        </a:spcAft>
        <a:tabLst>
          <a:tab pos="457200" algn="l"/>
        </a:tabLst>
        <a:defRPr sz="4000" b="1">
          <a:solidFill>
            <a:srgbClr val="0066FF"/>
          </a:solidFill>
          <a:latin typeface="Arial Narrow" pitchFamily="34" charset="0"/>
        </a:defRPr>
      </a:lvl8pPr>
      <a:lvl9pPr marL="1828800" algn="l" rtl="0" eaLnBrk="0" fontAlgn="base" hangingPunct="0">
        <a:lnSpc>
          <a:spcPct val="90000"/>
        </a:lnSpc>
        <a:spcBef>
          <a:spcPct val="0"/>
        </a:spcBef>
        <a:spcAft>
          <a:spcPct val="0"/>
        </a:spcAft>
        <a:tabLst>
          <a:tab pos="457200" algn="l"/>
        </a:tabLst>
        <a:defRPr sz="4000" b="1">
          <a:solidFill>
            <a:srgbClr val="0066FF"/>
          </a:solidFill>
          <a:latin typeface="Arial Narrow" pitchFamily="34" charset="0"/>
        </a:defRPr>
      </a:lvl9pPr>
    </p:titleStyle>
    <p:bodyStyle>
      <a:lvl1pPr marL="230188" indent="-230188" algn="l" rtl="0" eaLnBrk="0" fontAlgn="base" hangingPunct="0">
        <a:lnSpc>
          <a:spcPct val="90000"/>
        </a:lnSpc>
        <a:spcBef>
          <a:spcPct val="60000"/>
        </a:spcBef>
        <a:spcAft>
          <a:spcPct val="0"/>
        </a:spcAft>
        <a:buClr>
          <a:srgbClr val="0099FF"/>
        </a:buClr>
        <a:buSzPct val="75000"/>
        <a:buFont typeface="Wingdings" pitchFamily="2" charset="2"/>
        <a:buChar char="n"/>
        <a:defRPr sz="2400">
          <a:solidFill>
            <a:schemeClr val="tx1"/>
          </a:solidFill>
          <a:latin typeface="+mn-lt"/>
          <a:ea typeface="+mn-ea"/>
          <a:cs typeface="+mn-cs"/>
        </a:defRPr>
      </a:lvl1pPr>
      <a:lvl2pPr marL="681038" indent="-234950" algn="l" rtl="0" eaLnBrk="0" fontAlgn="base" hangingPunct="0">
        <a:lnSpc>
          <a:spcPct val="90000"/>
        </a:lnSpc>
        <a:spcBef>
          <a:spcPct val="40000"/>
        </a:spcBef>
        <a:spcAft>
          <a:spcPct val="0"/>
        </a:spcAft>
        <a:buClr>
          <a:srgbClr val="FFCC00"/>
        </a:buClr>
        <a:buSzPct val="65000"/>
        <a:buFont typeface="Wingdings" pitchFamily="2" charset="2"/>
        <a:buChar char="n"/>
        <a:defRPr sz="2200">
          <a:solidFill>
            <a:schemeClr val="tx1"/>
          </a:solidFill>
          <a:latin typeface="+mn-lt"/>
        </a:defRPr>
      </a:lvl2pPr>
      <a:lvl3pPr marL="1023938" indent="-173038" algn="l" rtl="0" eaLnBrk="0" fontAlgn="base" hangingPunct="0">
        <a:spcBef>
          <a:spcPct val="40000"/>
        </a:spcBef>
        <a:spcAft>
          <a:spcPct val="0"/>
        </a:spcAft>
        <a:buClr>
          <a:srgbClr val="A50021"/>
        </a:buClr>
        <a:buSzPct val="65000"/>
        <a:buFont typeface="Wingdings" pitchFamily="2" charset="2"/>
        <a:buChar char="n"/>
        <a:defRPr>
          <a:solidFill>
            <a:schemeClr val="tx1"/>
          </a:solidFill>
          <a:latin typeface="+mn-lt"/>
        </a:defRPr>
      </a:lvl3pPr>
      <a:lvl4pPr marL="1371600" indent="-231775" algn="l" rtl="0" eaLnBrk="0" fontAlgn="base" hangingPunct="0">
        <a:spcBef>
          <a:spcPct val="30000"/>
        </a:spcBef>
        <a:spcAft>
          <a:spcPct val="0"/>
        </a:spcAft>
        <a:buClr>
          <a:srgbClr val="A50021"/>
        </a:buClr>
        <a:buSzPct val="65000"/>
        <a:buFont typeface="Wingdings" pitchFamily="2" charset="2"/>
        <a:buChar char="n"/>
        <a:defRPr>
          <a:solidFill>
            <a:schemeClr val="tx1"/>
          </a:solidFill>
          <a:latin typeface="+mn-lt"/>
        </a:defRPr>
      </a:lvl4pPr>
      <a:lvl5pPr marL="1717675" indent="-173038" algn="l" rtl="0" eaLnBrk="0" fontAlgn="base" hangingPunct="0">
        <a:spcBef>
          <a:spcPct val="30000"/>
        </a:spcBef>
        <a:spcAft>
          <a:spcPct val="0"/>
        </a:spcAft>
        <a:buClr>
          <a:srgbClr val="A50021"/>
        </a:buClr>
        <a:buSzPct val="65000"/>
        <a:buFont typeface="Wingdings" pitchFamily="2" charset="2"/>
        <a:buChar char="n"/>
        <a:defRPr>
          <a:solidFill>
            <a:schemeClr val="tx1"/>
          </a:solidFill>
          <a:latin typeface="+mn-lt"/>
        </a:defRPr>
      </a:lvl5pPr>
      <a:lvl6pPr marL="2174875" indent="-173038" algn="l" rtl="0" eaLnBrk="0" fontAlgn="base" hangingPunct="0">
        <a:spcBef>
          <a:spcPct val="30000"/>
        </a:spcBef>
        <a:spcAft>
          <a:spcPct val="0"/>
        </a:spcAft>
        <a:buClr>
          <a:srgbClr val="A50021"/>
        </a:buClr>
        <a:buSzPct val="65000"/>
        <a:buFont typeface="Wingdings" pitchFamily="2" charset="2"/>
        <a:buChar char="n"/>
        <a:defRPr>
          <a:solidFill>
            <a:schemeClr val="tx1"/>
          </a:solidFill>
          <a:latin typeface="+mn-lt"/>
        </a:defRPr>
      </a:lvl6pPr>
      <a:lvl7pPr marL="2632075" indent="-173038" algn="l" rtl="0" eaLnBrk="0" fontAlgn="base" hangingPunct="0">
        <a:spcBef>
          <a:spcPct val="30000"/>
        </a:spcBef>
        <a:spcAft>
          <a:spcPct val="0"/>
        </a:spcAft>
        <a:buClr>
          <a:srgbClr val="A50021"/>
        </a:buClr>
        <a:buSzPct val="65000"/>
        <a:buFont typeface="Wingdings" pitchFamily="2" charset="2"/>
        <a:buChar char="n"/>
        <a:defRPr>
          <a:solidFill>
            <a:schemeClr val="tx1"/>
          </a:solidFill>
          <a:latin typeface="+mn-lt"/>
        </a:defRPr>
      </a:lvl7pPr>
      <a:lvl8pPr marL="3089275" indent="-173038" algn="l" rtl="0" eaLnBrk="0" fontAlgn="base" hangingPunct="0">
        <a:spcBef>
          <a:spcPct val="30000"/>
        </a:spcBef>
        <a:spcAft>
          <a:spcPct val="0"/>
        </a:spcAft>
        <a:buClr>
          <a:srgbClr val="A50021"/>
        </a:buClr>
        <a:buSzPct val="65000"/>
        <a:buFont typeface="Wingdings" pitchFamily="2" charset="2"/>
        <a:buChar char="n"/>
        <a:defRPr>
          <a:solidFill>
            <a:schemeClr val="tx1"/>
          </a:solidFill>
          <a:latin typeface="+mn-lt"/>
        </a:defRPr>
      </a:lvl8pPr>
      <a:lvl9pPr marL="3546475" indent="-173038" algn="l" rtl="0" eaLnBrk="0" fontAlgn="base" hangingPunct="0">
        <a:spcBef>
          <a:spcPct val="30000"/>
        </a:spcBef>
        <a:spcAft>
          <a:spcPct val="0"/>
        </a:spcAft>
        <a:buClr>
          <a:srgbClr val="A50021"/>
        </a:buClr>
        <a:buSzPct val="65000"/>
        <a:buFont typeface="Wingdings" pitchFamily="2" charset="2"/>
        <a:buChar char="n"/>
        <a:defRPr>
          <a:solidFill>
            <a:schemeClr val="tx1"/>
          </a:solidFill>
          <a:latin typeface="+mn-lt"/>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13" cstate="print"/>
          <a:srcRect/>
          <a:stretch>
            <a:fillRect/>
          </a:stretch>
        </p:blipFill>
        <p:spPr bwMode="auto">
          <a:xfrm>
            <a:off x="1" y="0"/>
            <a:ext cx="9148763" cy="6858000"/>
          </a:xfrm>
          <a:prstGeom prst="rect">
            <a:avLst/>
          </a:prstGeom>
          <a:noFill/>
          <a:ln w="12700" cap="rnd">
            <a:noFill/>
            <a:prstDash val="sysDot"/>
            <a:miter lim="800000"/>
            <a:headEnd/>
            <a:tailEnd/>
          </a:ln>
        </p:spPr>
      </p:pic>
      <p:pic>
        <p:nvPicPr>
          <p:cNvPr id="1027" name="Picture 3" descr="back_one"/>
          <p:cNvPicPr>
            <a:picLocks noChangeAspect="1" noChangeArrowheads="1"/>
          </p:cNvPicPr>
          <p:nvPr/>
        </p:nvPicPr>
        <p:blipFill>
          <a:blip r:embed="rId14" cstate="print"/>
          <a:srcRect/>
          <a:stretch>
            <a:fillRect/>
          </a:stretch>
        </p:blipFill>
        <p:spPr bwMode="auto">
          <a:xfrm>
            <a:off x="0" y="698500"/>
            <a:ext cx="2008188" cy="6159500"/>
          </a:xfrm>
          <a:prstGeom prst="rect">
            <a:avLst/>
          </a:prstGeom>
          <a:noFill/>
          <a:ln w="9525">
            <a:noFill/>
            <a:miter lim="800000"/>
            <a:headEnd/>
            <a:tailEnd/>
          </a:ln>
        </p:spPr>
      </p:pic>
      <p:pic>
        <p:nvPicPr>
          <p:cNvPr id="1028" name="Picture 4" descr="bottom"/>
          <p:cNvPicPr>
            <a:picLocks noChangeAspect="1" noChangeArrowheads="1"/>
          </p:cNvPicPr>
          <p:nvPr/>
        </p:nvPicPr>
        <p:blipFill>
          <a:blip r:embed="rId15" cstate="print"/>
          <a:srcRect/>
          <a:stretch>
            <a:fillRect/>
          </a:stretch>
        </p:blipFill>
        <p:spPr bwMode="auto">
          <a:xfrm>
            <a:off x="431800" y="6115050"/>
            <a:ext cx="8724900" cy="742950"/>
          </a:xfrm>
          <a:prstGeom prst="rect">
            <a:avLst/>
          </a:prstGeom>
          <a:noFill/>
          <a:ln w="9525">
            <a:noFill/>
            <a:miter lim="800000"/>
            <a:headEnd/>
            <a:tailEnd/>
          </a:ln>
        </p:spPr>
      </p:pic>
      <p:sp>
        <p:nvSpPr>
          <p:cNvPr id="89093" name="Rectangle 5"/>
          <p:cNvSpPr>
            <a:spLocks noGrp="1" noChangeArrowheads="1"/>
          </p:cNvSpPr>
          <p:nvPr>
            <p:ph type="ftr" sz="quarter" idx="3"/>
          </p:nvPr>
        </p:nvSpPr>
        <p:spPr bwMode="auto">
          <a:xfrm>
            <a:off x="4132264" y="6165850"/>
            <a:ext cx="4111625" cy="6096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fontAlgn="auto">
              <a:spcBef>
                <a:spcPts val="0"/>
              </a:spcBef>
              <a:spcAft>
                <a:spcPts val="0"/>
              </a:spcAft>
              <a:defRPr sz="1800" b="1" i="0">
                <a:solidFill>
                  <a:schemeClr val="bg1"/>
                </a:solidFill>
                <a:latin typeface="+mn-lt"/>
              </a:defRPr>
            </a:lvl1pPr>
          </a:lstStyle>
          <a:p>
            <a:pPr>
              <a:defRPr/>
            </a:pPr>
            <a:r>
              <a:rPr lang="en-US">
                <a:solidFill>
                  <a:srgbClr val="FFFFFF"/>
                </a:solidFill>
              </a:rPr>
              <a:t>Microsoft Visual Basic .NET</a:t>
            </a:r>
          </a:p>
        </p:txBody>
      </p:sp>
      <p:pic>
        <p:nvPicPr>
          <p:cNvPr id="1030" name="Picture 7" descr="top_blue"/>
          <p:cNvPicPr>
            <a:picLocks noChangeAspect="1" noChangeArrowheads="1"/>
          </p:cNvPicPr>
          <p:nvPr/>
        </p:nvPicPr>
        <p:blipFill>
          <a:blip r:embed="rId16" cstate="print"/>
          <a:srcRect/>
          <a:stretch>
            <a:fillRect/>
          </a:stretch>
        </p:blipFill>
        <p:spPr bwMode="auto">
          <a:xfrm>
            <a:off x="-25400" y="0"/>
            <a:ext cx="8724900" cy="742950"/>
          </a:xfrm>
          <a:prstGeom prst="rect">
            <a:avLst/>
          </a:prstGeom>
          <a:noFill/>
          <a:ln w="9525">
            <a:noFill/>
            <a:miter lim="800000"/>
            <a:headEnd/>
            <a:tailEnd/>
          </a:ln>
        </p:spPr>
      </p:pic>
      <p:pic>
        <p:nvPicPr>
          <p:cNvPr id="1031" name="Picture 8" descr="logo_m"/>
          <p:cNvPicPr>
            <a:picLocks noChangeAspect="1" noChangeArrowheads="1"/>
          </p:cNvPicPr>
          <p:nvPr/>
        </p:nvPicPr>
        <p:blipFill>
          <a:blip r:embed="rId17" cstate="print"/>
          <a:srcRect/>
          <a:stretch>
            <a:fillRect/>
          </a:stretch>
        </p:blipFill>
        <p:spPr bwMode="auto">
          <a:xfrm>
            <a:off x="7951788" y="6076950"/>
            <a:ext cx="809625" cy="495300"/>
          </a:xfrm>
          <a:prstGeom prst="rect">
            <a:avLst/>
          </a:prstGeom>
          <a:noFill/>
          <a:ln w="9525">
            <a:noFill/>
            <a:miter lim="800000"/>
            <a:headEnd/>
            <a:tailEnd/>
          </a:ln>
        </p:spPr>
      </p:pic>
      <p:pic>
        <p:nvPicPr>
          <p:cNvPr id="1032" name="Picture 9" descr="logo_ms"/>
          <p:cNvPicPr>
            <a:picLocks noChangeAspect="1" noChangeArrowheads="1"/>
          </p:cNvPicPr>
          <p:nvPr/>
        </p:nvPicPr>
        <p:blipFill>
          <a:blip r:embed="rId18" cstate="print"/>
          <a:srcRect/>
          <a:stretch>
            <a:fillRect/>
          </a:stretch>
        </p:blipFill>
        <p:spPr bwMode="auto">
          <a:xfrm>
            <a:off x="642939" y="319088"/>
            <a:ext cx="1533525" cy="247650"/>
          </a:xfrm>
          <a:prstGeom prst="rect">
            <a:avLst/>
          </a:prstGeom>
          <a:noFill/>
          <a:ln w="9525">
            <a:noFill/>
            <a:miter lim="800000"/>
            <a:headEnd/>
            <a:tailEnd/>
          </a:ln>
        </p:spPr>
      </p:pic>
      <p:sp>
        <p:nvSpPr>
          <p:cNvPr id="1033" name="Rectangle 10"/>
          <p:cNvSpPr>
            <a:spLocks noGrp="1" noChangeArrowheads="1"/>
          </p:cNvSpPr>
          <p:nvPr>
            <p:ph type="title"/>
          </p:nvPr>
        </p:nvSpPr>
        <p:spPr bwMode="auto">
          <a:xfrm>
            <a:off x="2032001" y="692150"/>
            <a:ext cx="6500813" cy="725488"/>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smtClean="0"/>
              <a:t>Click to edit Master title style</a:t>
            </a:r>
          </a:p>
        </p:txBody>
      </p:sp>
      <p:sp>
        <p:nvSpPr>
          <p:cNvPr id="1034" name="Rectangle 11"/>
          <p:cNvSpPr>
            <a:spLocks noGrp="1" noChangeArrowheads="1"/>
          </p:cNvSpPr>
          <p:nvPr>
            <p:ph type="body" idx="1"/>
          </p:nvPr>
        </p:nvSpPr>
        <p:spPr bwMode="auto">
          <a:xfrm>
            <a:off x="2051051" y="1600202"/>
            <a:ext cx="6562725" cy="45307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89102" name="Rectangle 14"/>
          <p:cNvSpPr>
            <a:spLocks noChangeArrowheads="1"/>
          </p:cNvSpPr>
          <p:nvPr/>
        </p:nvSpPr>
        <p:spPr bwMode="auto">
          <a:xfrm>
            <a:off x="8747126" y="6580190"/>
            <a:ext cx="433132" cy="246221"/>
          </a:xfrm>
          <a:prstGeom prst="rect">
            <a:avLst/>
          </a:prstGeom>
          <a:noFill/>
          <a:ln w="12700" cap="rnd">
            <a:noFill/>
            <a:prstDash val="sysDot"/>
            <a:miter lim="800000"/>
            <a:headEnd/>
            <a:tailEnd/>
          </a:ln>
          <a:effectLst/>
        </p:spPr>
        <p:txBody>
          <a:bodyPr wrap="none">
            <a:spAutoFit/>
          </a:bodyPr>
          <a:lstStyle/>
          <a:p>
            <a:pPr>
              <a:defRPr/>
            </a:pPr>
            <a:fld id="{CA0CA2A7-C43F-433C-9FF9-03C400D5DF3E}" type="slidenum">
              <a:rPr lang="ru-RU" sz="1000" b="1">
                <a:solidFill>
                  <a:srgbClr val="000000"/>
                </a:solidFill>
              </a:rPr>
              <a:pPr>
                <a:defRPr/>
              </a:pPr>
              <a:t>‹#›</a:t>
            </a:fld>
            <a:endParaRPr lang="ru-RU" sz="1000" b="1">
              <a:solidFill>
                <a:srgbClr val="000000"/>
              </a:solidFill>
            </a:endParaRPr>
          </a:p>
        </p:txBody>
      </p:sp>
    </p:spTree>
    <p:extLst>
      <p:ext uri="{BB962C8B-B14F-4D97-AF65-F5344CB8AC3E}">
        <p14:creationId xmlns:p14="http://schemas.microsoft.com/office/powerpoint/2010/main" val="2745977800"/>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ransition spd="slow">
    <p:strips dir="ru"/>
  </p:transition>
  <p:timing>
    <p:tnLst>
      <p:par>
        <p:cTn id="1" dur="indefinite" restart="never" nodeType="tmRoot"/>
      </p:par>
    </p:tnLst>
  </p:timing>
  <p:hf sldNum="0" hdr="0" dt="0"/>
  <p:txStyles>
    <p:titleStyle>
      <a:lvl1pPr algn="l" rtl="0" eaLnBrk="0" fontAlgn="base" hangingPunct="0">
        <a:spcBef>
          <a:spcPct val="0"/>
        </a:spcBef>
        <a:spcAft>
          <a:spcPct val="0"/>
        </a:spcAft>
        <a:defRPr sz="2800" b="1">
          <a:solidFill>
            <a:srgbClr val="777777"/>
          </a:solidFill>
          <a:latin typeface="+mj-lt"/>
          <a:ea typeface="+mj-ea"/>
          <a:cs typeface="+mj-cs"/>
        </a:defRPr>
      </a:lvl1pPr>
      <a:lvl2pPr algn="l" rtl="0" eaLnBrk="0" fontAlgn="base" hangingPunct="0">
        <a:spcBef>
          <a:spcPct val="0"/>
        </a:spcBef>
        <a:spcAft>
          <a:spcPct val="0"/>
        </a:spcAft>
        <a:defRPr sz="2800" b="1">
          <a:solidFill>
            <a:srgbClr val="777777"/>
          </a:solidFill>
          <a:latin typeface="Verdana" pitchFamily="34" charset="0"/>
        </a:defRPr>
      </a:lvl2pPr>
      <a:lvl3pPr algn="l" rtl="0" eaLnBrk="0" fontAlgn="base" hangingPunct="0">
        <a:spcBef>
          <a:spcPct val="0"/>
        </a:spcBef>
        <a:spcAft>
          <a:spcPct val="0"/>
        </a:spcAft>
        <a:defRPr sz="2800" b="1">
          <a:solidFill>
            <a:srgbClr val="777777"/>
          </a:solidFill>
          <a:latin typeface="Verdana" pitchFamily="34" charset="0"/>
        </a:defRPr>
      </a:lvl3pPr>
      <a:lvl4pPr algn="l" rtl="0" eaLnBrk="0" fontAlgn="base" hangingPunct="0">
        <a:spcBef>
          <a:spcPct val="0"/>
        </a:spcBef>
        <a:spcAft>
          <a:spcPct val="0"/>
        </a:spcAft>
        <a:defRPr sz="2800" b="1">
          <a:solidFill>
            <a:srgbClr val="777777"/>
          </a:solidFill>
          <a:latin typeface="Verdana" pitchFamily="34" charset="0"/>
        </a:defRPr>
      </a:lvl4pPr>
      <a:lvl5pPr algn="l" rtl="0" eaLnBrk="0" fontAlgn="base" hangingPunct="0">
        <a:spcBef>
          <a:spcPct val="0"/>
        </a:spcBef>
        <a:spcAft>
          <a:spcPct val="0"/>
        </a:spcAft>
        <a:defRPr sz="2800" b="1">
          <a:solidFill>
            <a:srgbClr val="777777"/>
          </a:solidFill>
          <a:latin typeface="Verdana" pitchFamily="34" charset="0"/>
        </a:defRPr>
      </a:lvl5pPr>
      <a:lvl6pPr marL="457200" algn="l" rtl="0" fontAlgn="base">
        <a:spcBef>
          <a:spcPct val="0"/>
        </a:spcBef>
        <a:spcAft>
          <a:spcPct val="0"/>
        </a:spcAft>
        <a:defRPr sz="2800" b="1">
          <a:solidFill>
            <a:srgbClr val="777777"/>
          </a:solidFill>
          <a:latin typeface="Verdana" pitchFamily="34" charset="0"/>
        </a:defRPr>
      </a:lvl6pPr>
      <a:lvl7pPr marL="914400" algn="l" rtl="0" fontAlgn="base">
        <a:spcBef>
          <a:spcPct val="0"/>
        </a:spcBef>
        <a:spcAft>
          <a:spcPct val="0"/>
        </a:spcAft>
        <a:defRPr sz="2800" b="1">
          <a:solidFill>
            <a:srgbClr val="777777"/>
          </a:solidFill>
          <a:latin typeface="Verdana" pitchFamily="34" charset="0"/>
        </a:defRPr>
      </a:lvl7pPr>
      <a:lvl8pPr marL="1371600" algn="l" rtl="0" fontAlgn="base">
        <a:spcBef>
          <a:spcPct val="0"/>
        </a:spcBef>
        <a:spcAft>
          <a:spcPct val="0"/>
        </a:spcAft>
        <a:defRPr sz="2800" b="1">
          <a:solidFill>
            <a:srgbClr val="777777"/>
          </a:solidFill>
          <a:latin typeface="Verdana" pitchFamily="34" charset="0"/>
        </a:defRPr>
      </a:lvl8pPr>
      <a:lvl9pPr marL="1828800" algn="l" rtl="0" fontAlgn="base">
        <a:spcBef>
          <a:spcPct val="0"/>
        </a:spcBef>
        <a:spcAft>
          <a:spcPct val="0"/>
        </a:spcAft>
        <a:defRPr sz="2800" b="1">
          <a:solidFill>
            <a:srgbClr val="777777"/>
          </a:solidFill>
          <a:latin typeface="Verdana" pitchFamily="34" charset="0"/>
        </a:defRPr>
      </a:lvl9pPr>
    </p:titleStyle>
    <p:bodyStyle>
      <a:lvl1pPr marL="342900" indent="-342900" algn="l" rtl="0" eaLnBrk="0" fontAlgn="base" hangingPunct="0">
        <a:spcBef>
          <a:spcPct val="20000"/>
        </a:spcBef>
        <a:spcAft>
          <a:spcPct val="0"/>
        </a:spcAft>
        <a:buClr>
          <a:srgbClr val="6699FF"/>
        </a:buClr>
        <a:buFont typeface="Wingdings" pitchFamily="2" charset="2"/>
        <a:buChar char="§"/>
        <a:defRPr sz="2000" b="1">
          <a:solidFill>
            <a:srgbClr val="777777"/>
          </a:solidFill>
          <a:latin typeface="+mn-lt"/>
          <a:ea typeface="+mn-ea"/>
          <a:cs typeface="+mn-cs"/>
        </a:defRPr>
      </a:lvl1pPr>
      <a:lvl2pPr marL="742950" indent="-285750" algn="l" rtl="0" eaLnBrk="0" fontAlgn="base" hangingPunct="0">
        <a:spcBef>
          <a:spcPct val="20000"/>
        </a:spcBef>
        <a:spcAft>
          <a:spcPct val="0"/>
        </a:spcAft>
        <a:buClr>
          <a:srgbClr val="6699FF"/>
        </a:buClr>
        <a:buFont typeface="Wingdings" pitchFamily="2" charset="2"/>
        <a:buChar char="§"/>
        <a:defRPr sz="2000" b="1">
          <a:solidFill>
            <a:srgbClr val="777777"/>
          </a:solidFill>
          <a:latin typeface="+mn-lt"/>
        </a:defRPr>
      </a:lvl2pPr>
      <a:lvl3pPr marL="1143000" indent="-228600" algn="l" rtl="0" eaLnBrk="0" fontAlgn="base" hangingPunct="0">
        <a:spcBef>
          <a:spcPct val="20000"/>
        </a:spcBef>
        <a:spcAft>
          <a:spcPct val="0"/>
        </a:spcAft>
        <a:buClr>
          <a:srgbClr val="6699FF"/>
        </a:buClr>
        <a:buFont typeface="Wingdings" pitchFamily="2" charset="2"/>
        <a:buChar char="§"/>
        <a:defRPr sz="2000" b="1">
          <a:solidFill>
            <a:srgbClr val="777777"/>
          </a:solidFill>
          <a:latin typeface="+mn-lt"/>
        </a:defRPr>
      </a:lvl3pPr>
      <a:lvl4pPr marL="1600200" indent="-228600" algn="l" rtl="0" eaLnBrk="0" fontAlgn="base" hangingPunct="0">
        <a:spcBef>
          <a:spcPct val="20000"/>
        </a:spcBef>
        <a:spcAft>
          <a:spcPct val="0"/>
        </a:spcAft>
        <a:buClr>
          <a:srgbClr val="6699FF"/>
        </a:buClr>
        <a:buFont typeface="Wingdings" pitchFamily="2" charset="2"/>
        <a:buChar char="§"/>
        <a:defRPr sz="2000" b="1">
          <a:solidFill>
            <a:srgbClr val="777777"/>
          </a:solidFill>
          <a:latin typeface="+mn-lt"/>
        </a:defRPr>
      </a:lvl4pPr>
      <a:lvl5pPr marL="2057400" indent="-228600" algn="l" rtl="0" eaLnBrk="0" fontAlgn="base" hangingPunct="0">
        <a:spcBef>
          <a:spcPct val="20000"/>
        </a:spcBef>
        <a:spcAft>
          <a:spcPct val="0"/>
        </a:spcAft>
        <a:buClr>
          <a:srgbClr val="6699FF"/>
        </a:buClr>
        <a:buFont typeface="Wingdings" pitchFamily="2" charset="2"/>
        <a:buChar char="§"/>
        <a:defRPr sz="2000" b="1">
          <a:solidFill>
            <a:srgbClr val="777777"/>
          </a:solidFill>
          <a:latin typeface="+mn-lt"/>
        </a:defRPr>
      </a:lvl5pPr>
      <a:lvl6pPr marL="2514600" indent="-228600" algn="l" rtl="0" fontAlgn="base">
        <a:spcBef>
          <a:spcPct val="20000"/>
        </a:spcBef>
        <a:spcAft>
          <a:spcPct val="0"/>
        </a:spcAft>
        <a:buClr>
          <a:srgbClr val="6699FF"/>
        </a:buClr>
        <a:buFont typeface="Wingdings" pitchFamily="2" charset="2"/>
        <a:buChar char="§"/>
        <a:defRPr sz="2000" b="1">
          <a:solidFill>
            <a:srgbClr val="777777"/>
          </a:solidFill>
          <a:latin typeface="+mn-lt"/>
        </a:defRPr>
      </a:lvl6pPr>
      <a:lvl7pPr marL="2971800" indent="-228600" algn="l" rtl="0" fontAlgn="base">
        <a:spcBef>
          <a:spcPct val="20000"/>
        </a:spcBef>
        <a:spcAft>
          <a:spcPct val="0"/>
        </a:spcAft>
        <a:buClr>
          <a:srgbClr val="6699FF"/>
        </a:buClr>
        <a:buFont typeface="Wingdings" pitchFamily="2" charset="2"/>
        <a:buChar char="§"/>
        <a:defRPr sz="2000" b="1">
          <a:solidFill>
            <a:srgbClr val="777777"/>
          </a:solidFill>
          <a:latin typeface="+mn-lt"/>
        </a:defRPr>
      </a:lvl7pPr>
      <a:lvl8pPr marL="3429000" indent="-228600" algn="l" rtl="0" fontAlgn="base">
        <a:spcBef>
          <a:spcPct val="20000"/>
        </a:spcBef>
        <a:spcAft>
          <a:spcPct val="0"/>
        </a:spcAft>
        <a:buClr>
          <a:srgbClr val="6699FF"/>
        </a:buClr>
        <a:buFont typeface="Wingdings" pitchFamily="2" charset="2"/>
        <a:buChar char="§"/>
        <a:defRPr sz="2000" b="1">
          <a:solidFill>
            <a:srgbClr val="777777"/>
          </a:solidFill>
          <a:latin typeface="+mn-lt"/>
        </a:defRPr>
      </a:lvl8pPr>
      <a:lvl9pPr marL="3886200" indent="-228600" algn="l" rtl="0" fontAlgn="base">
        <a:spcBef>
          <a:spcPct val="20000"/>
        </a:spcBef>
        <a:spcAft>
          <a:spcPct val="0"/>
        </a:spcAft>
        <a:buClr>
          <a:srgbClr val="6699FF"/>
        </a:buClr>
        <a:buFont typeface="Wingdings" pitchFamily="2" charset="2"/>
        <a:buChar char="§"/>
        <a:defRPr sz="2000" b="1">
          <a:solidFill>
            <a:srgbClr val="777777"/>
          </a:solidFill>
          <a:latin typeface="+mn-lt"/>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13" cstate="print"/>
          <a:srcRect/>
          <a:stretch>
            <a:fillRect/>
          </a:stretch>
        </p:blipFill>
        <p:spPr bwMode="auto">
          <a:xfrm>
            <a:off x="1" y="0"/>
            <a:ext cx="9148763" cy="6858000"/>
          </a:xfrm>
          <a:prstGeom prst="rect">
            <a:avLst/>
          </a:prstGeom>
          <a:noFill/>
          <a:ln w="12700" cap="rnd">
            <a:noFill/>
            <a:prstDash val="sysDot"/>
            <a:miter lim="800000"/>
            <a:headEnd/>
            <a:tailEnd/>
          </a:ln>
        </p:spPr>
      </p:pic>
      <p:pic>
        <p:nvPicPr>
          <p:cNvPr id="1027" name="Picture 3" descr="back_one"/>
          <p:cNvPicPr>
            <a:picLocks noChangeAspect="1" noChangeArrowheads="1"/>
          </p:cNvPicPr>
          <p:nvPr/>
        </p:nvPicPr>
        <p:blipFill>
          <a:blip r:embed="rId14" cstate="print"/>
          <a:srcRect/>
          <a:stretch>
            <a:fillRect/>
          </a:stretch>
        </p:blipFill>
        <p:spPr bwMode="auto">
          <a:xfrm>
            <a:off x="0" y="698500"/>
            <a:ext cx="2008188" cy="6159500"/>
          </a:xfrm>
          <a:prstGeom prst="rect">
            <a:avLst/>
          </a:prstGeom>
          <a:noFill/>
          <a:ln w="9525">
            <a:noFill/>
            <a:miter lim="800000"/>
            <a:headEnd/>
            <a:tailEnd/>
          </a:ln>
        </p:spPr>
      </p:pic>
      <p:pic>
        <p:nvPicPr>
          <p:cNvPr id="1028" name="Picture 4" descr="bottom"/>
          <p:cNvPicPr>
            <a:picLocks noChangeAspect="1" noChangeArrowheads="1"/>
          </p:cNvPicPr>
          <p:nvPr/>
        </p:nvPicPr>
        <p:blipFill>
          <a:blip r:embed="rId15" cstate="print"/>
          <a:srcRect/>
          <a:stretch>
            <a:fillRect/>
          </a:stretch>
        </p:blipFill>
        <p:spPr bwMode="auto">
          <a:xfrm>
            <a:off x="431800" y="6115050"/>
            <a:ext cx="8724900" cy="742950"/>
          </a:xfrm>
          <a:prstGeom prst="rect">
            <a:avLst/>
          </a:prstGeom>
          <a:noFill/>
          <a:ln w="9525">
            <a:noFill/>
            <a:miter lim="800000"/>
            <a:headEnd/>
            <a:tailEnd/>
          </a:ln>
        </p:spPr>
      </p:pic>
      <p:sp>
        <p:nvSpPr>
          <p:cNvPr id="89093" name="Rectangle 5"/>
          <p:cNvSpPr>
            <a:spLocks noGrp="1" noChangeArrowheads="1"/>
          </p:cNvSpPr>
          <p:nvPr>
            <p:ph type="ftr" sz="quarter" idx="3"/>
          </p:nvPr>
        </p:nvSpPr>
        <p:spPr bwMode="auto">
          <a:xfrm>
            <a:off x="4132264" y="6165850"/>
            <a:ext cx="4111625" cy="6096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fontAlgn="auto">
              <a:spcBef>
                <a:spcPts val="0"/>
              </a:spcBef>
              <a:spcAft>
                <a:spcPts val="0"/>
              </a:spcAft>
              <a:defRPr sz="1800" b="1" i="0">
                <a:solidFill>
                  <a:schemeClr val="bg1"/>
                </a:solidFill>
                <a:latin typeface="+mn-lt"/>
              </a:defRPr>
            </a:lvl1pPr>
          </a:lstStyle>
          <a:p>
            <a:pPr>
              <a:defRPr/>
            </a:pPr>
            <a:r>
              <a:rPr lang="en-US">
                <a:solidFill>
                  <a:srgbClr val="FFFFFF"/>
                </a:solidFill>
              </a:rPr>
              <a:t>Microsoft Visual Basic .NET</a:t>
            </a:r>
          </a:p>
        </p:txBody>
      </p:sp>
      <p:pic>
        <p:nvPicPr>
          <p:cNvPr id="1030" name="Picture 7" descr="top_blue"/>
          <p:cNvPicPr>
            <a:picLocks noChangeAspect="1" noChangeArrowheads="1"/>
          </p:cNvPicPr>
          <p:nvPr/>
        </p:nvPicPr>
        <p:blipFill>
          <a:blip r:embed="rId16" cstate="print"/>
          <a:srcRect/>
          <a:stretch>
            <a:fillRect/>
          </a:stretch>
        </p:blipFill>
        <p:spPr bwMode="auto">
          <a:xfrm>
            <a:off x="-25400" y="0"/>
            <a:ext cx="8724900" cy="742950"/>
          </a:xfrm>
          <a:prstGeom prst="rect">
            <a:avLst/>
          </a:prstGeom>
          <a:noFill/>
          <a:ln w="9525">
            <a:noFill/>
            <a:miter lim="800000"/>
            <a:headEnd/>
            <a:tailEnd/>
          </a:ln>
        </p:spPr>
      </p:pic>
      <p:pic>
        <p:nvPicPr>
          <p:cNvPr id="1031" name="Picture 8" descr="logo_m"/>
          <p:cNvPicPr>
            <a:picLocks noChangeAspect="1" noChangeArrowheads="1"/>
          </p:cNvPicPr>
          <p:nvPr/>
        </p:nvPicPr>
        <p:blipFill>
          <a:blip r:embed="rId17" cstate="print"/>
          <a:srcRect/>
          <a:stretch>
            <a:fillRect/>
          </a:stretch>
        </p:blipFill>
        <p:spPr bwMode="auto">
          <a:xfrm>
            <a:off x="7951788" y="6076950"/>
            <a:ext cx="809625" cy="495300"/>
          </a:xfrm>
          <a:prstGeom prst="rect">
            <a:avLst/>
          </a:prstGeom>
          <a:noFill/>
          <a:ln w="9525">
            <a:noFill/>
            <a:miter lim="800000"/>
            <a:headEnd/>
            <a:tailEnd/>
          </a:ln>
        </p:spPr>
      </p:pic>
      <p:pic>
        <p:nvPicPr>
          <p:cNvPr id="1032" name="Picture 9" descr="logo_ms"/>
          <p:cNvPicPr>
            <a:picLocks noChangeAspect="1" noChangeArrowheads="1"/>
          </p:cNvPicPr>
          <p:nvPr/>
        </p:nvPicPr>
        <p:blipFill>
          <a:blip r:embed="rId18" cstate="print"/>
          <a:srcRect/>
          <a:stretch>
            <a:fillRect/>
          </a:stretch>
        </p:blipFill>
        <p:spPr bwMode="auto">
          <a:xfrm>
            <a:off x="642939" y="319088"/>
            <a:ext cx="1533525" cy="247650"/>
          </a:xfrm>
          <a:prstGeom prst="rect">
            <a:avLst/>
          </a:prstGeom>
          <a:noFill/>
          <a:ln w="9525">
            <a:noFill/>
            <a:miter lim="800000"/>
            <a:headEnd/>
            <a:tailEnd/>
          </a:ln>
        </p:spPr>
      </p:pic>
      <p:sp>
        <p:nvSpPr>
          <p:cNvPr id="1033" name="Rectangle 10"/>
          <p:cNvSpPr>
            <a:spLocks noGrp="1" noChangeArrowheads="1"/>
          </p:cNvSpPr>
          <p:nvPr>
            <p:ph type="title"/>
          </p:nvPr>
        </p:nvSpPr>
        <p:spPr bwMode="auto">
          <a:xfrm>
            <a:off x="2032001" y="692150"/>
            <a:ext cx="6500813" cy="725488"/>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smtClean="0"/>
              <a:t>Click to edit Master title style</a:t>
            </a:r>
          </a:p>
        </p:txBody>
      </p:sp>
      <p:sp>
        <p:nvSpPr>
          <p:cNvPr id="1034" name="Rectangle 11"/>
          <p:cNvSpPr>
            <a:spLocks noGrp="1" noChangeArrowheads="1"/>
          </p:cNvSpPr>
          <p:nvPr>
            <p:ph type="body" idx="1"/>
          </p:nvPr>
        </p:nvSpPr>
        <p:spPr bwMode="auto">
          <a:xfrm>
            <a:off x="2051051" y="1600202"/>
            <a:ext cx="6562725" cy="45307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89102" name="Rectangle 14"/>
          <p:cNvSpPr>
            <a:spLocks noChangeArrowheads="1"/>
          </p:cNvSpPr>
          <p:nvPr/>
        </p:nvSpPr>
        <p:spPr bwMode="auto">
          <a:xfrm>
            <a:off x="8747126" y="6580190"/>
            <a:ext cx="433132" cy="246221"/>
          </a:xfrm>
          <a:prstGeom prst="rect">
            <a:avLst/>
          </a:prstGeom>
          <a:noFill/>
          <a:ln w="12700" cap="rnd">
            <a:noFill/>
            <a:prstDash val="sysDot"/>
            <a:miter lim="800000"/>
            <a:headEnd/>
            <a:tailEnd/>
          </a:ln>
          <a:effectLst/>
        </p:spPr>
        <p:txBody>
          <a:bodyPr wrap="none">
            <a:spAutoFit/>
          </a:bodyPr>
          <a:lstStyle/>
          <a:p>
            <a:pPr>
              <a:defRPr/>
            </a:pPr>
            <a:fld id="{CA0CA2A7-C43F-433C-9FF9-03C400D5DF3E}" type="slidenum">
              <a:rPr lang="ru-RU" sz="1000" b="1">
                <a:solidFill>
                  <a:srgbClr val="000000"/>
                </a:solidFill>
              </a:rPr>
              <a:pPr>
                <a:defRPr/>
              </a:pPr>
              <a:t>‹#›</a:t>
            </a:fld>
            <a:endParaRPr lang="ru-RU" sz="1000" b="1">
              <a:solidFill>
                <a:srgbClr val="000000"/>
              </a:solidFill>
            </a:endParaRPr>
          </a:p>
        </p:txBody>
      </p:sp>
    </p:spTree>
    <p:extLst>
      <p:ext uri="{BB962C8B-B14F-4D97-AF65-F5344CB8AC3E}">
        <p14:creationId xmlns:p14="http://schemas.microsoft.com/office/powerpoint/2010/main" val="3049266791"/>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ransition spd="slow">
    <p:strips dir="ru"/>
  </p:transition>
  <p:timing>
    <p:tnLst>
      <p:par>
        <p:cTn id="1" dur="indefinite" restart="never" nodeType="tmRoot"/>
      </p:par>
    </p:tnLst>
  </p:timing>
  <p:hf sldNum="0" hdr="0" dt="0"/>
  <p:txStyles>
    <p:titleStyle>
      <a:lvl1pPr algn="l" rtl="0" eaLnBrk="0" fontAlgn="base" hangingPunct="0">
        <a:spcBef>
          <a:spcPct val="0"/>
        </a:spcBef>
        <a:spcAft>
          <a:spcPct val="0"/>
        </a:spcAft>
        <a:defRPr sz="2800" b="1">
          <a:solidFill>
            <a:srgbClr val="777777"/>
          </a:solidFill>
          <a:latin typeface="+mj-lt"/>
          <a:ea typeface="+mj-ea"/>
          <a:cs typeface="+mj-cs"/>
        </a:defRPr>
      </a:lvl1pPr>
      <a:lvl2pPr algn="l" rtl="0" eaLnBrk="0" fontAlgn="base" hangingPunct="0">
        <a:spcBef>
          <a:spcPct val="0"/>
        </a:spcBef>
        <a:spcAft>
          <a:spcPct val="0"/>
        </a:spcAft>
        <a:defRPr sz="2800" b="1">
          <a:solidFill>
            <a:srgbClr val="777777"/>
          </a:solidFill>
          <a:latin typeface="Verdana" pitchFamily="34" charset="0"/>
        </a:defRPr>
      </a:lvl2pPr>
      <a:lvl3pPr algn="l" rtl="0" eaLnBrk="0" fontAlgn="base" hangingPunct="0">
        <a:spcBef>
          <a:spcPct val="0"/>
        </a:spcBef>
        <a:spcAft>
          <a:spcPct val="0"/>
        </a:spcAft>
        <a:defRPr sz="2800" b="1">
          <a:solidFill>
            <a:srgbClr val="777777"/>
          </a:solidFill>
          <a:latin typeface="Verdana" pitchFamily="34" charset="0"/>
        </a:defRPr>
      </a:lvl3pPr>
      <a:lvl4pPr algn="l" rtl="0" eaLnBrk="0" fontAlgn="base" hangingPunct="0">
        <a:spcBef>
          <a:spcPct val="0"/>
        </a:spcBef>
        <a:spcAft>
          <a:spcPct val="0"/>
        </a:spcAft>
        <a:defRPr sz="2800" b="1">
          <a:solidFill>
            <a:srgbClr val="777777"/>
          </a:solidFill>
          <a:latin typeface="Verdana" pitchFamily="34" charset="0"/>
        </a:defRPr>
      </a:lvl4pPr>
      <a:lvl5pPr algn="l" rtl="0" eaLnBrk="0" fontAlgn="base" hangingPunct="0">
        <a:spcBef>
          <a:spcPct val="0"/>
        </a:spcBef>
        <a:spcAft>
          <a:spcPct val="0"/>
        </a:spcAft>
        <a:defRPr sz="2800" b="1">
          <a:solidFill>
            <a:srgbClr val="777777"/>
          </a:solidFill>
          <a:latin typeface="Verdana" pitchFamily="34" charset="0"/>
        </a:defRPr>
      </a:lvl5pPr>
      <a:lvl6pPr marL="457200" algn="l" rtl="0" fontAlgn="base">
        <a:spcBef>
          <a:spcPct val="0"/>
        </a:spcBef>
        <a:spcAft>
          <a:spcPct val="0"/>
        </a:spcAft>
        <a:defRPr sz="2800" b="1">
          <a:solidFill>
            <a:srgbClr val="777777"/>
          </a:solidFill>
          <a:latin typeface="Verdana" pitchFamily="34" charset="0"/>
        </a:defRPr>
      </a:lvl6pPr>
      <a:lvl7pPr marL="914400" algn="l" rtl="0" fontAlgn="base">
        <a:spcBef>
          <a:spcPct val="0"/>
        </a:spcBef>
        <a:spcAft>
          <a:spcPct val="0"/>
        </a:spcAft>
        <a:defRPr sz="2800" b="1">
          <a:solidFill>
            <a:srgbClr val="777777"/>
          </a:solidFill>
          <a:latin typeface="Verdana" pitchFamily="34" charset="0"/>
        </a:defRPr>
      </a:lvl7pPr>
      <a:lvl8pPr marL="1371600" algn="l" rtl="0" fontAlgn="base">
        <a:spcBef>
          <a:spcPct val="0"/>
        </a:spcBef>
        <a:spcAft>
          <a:spcPct val="0"/>
        </a:spcAft>
        <a:defRPr sz="2800" b="1">
          <a:solidFill>
            <a:srgbClr val="777777"/>
          </a:solidFill>
          <a:latin typeface="Verdana" pitchFamily="34" charset="0"/>
        </a:defRPr>
      </a:lvl8pPr>
      <a:lvl9pPr marL="1828800" algn="l" rtl="0" fontAlgn="base">
        <a:spcBef>
          <a:spcPct val="0"/>
        </a:spcBef>
        <a:spcAft>
          <a:spcPct val="0"/>
        </a:spcAft>
        <a:defRPr sz="2800" b="1">
          <a:solidFill>
            <a:srgbClr val="777777"/>
          </a:solidFill>
          <a:latin typeface="Verdana" pitchFamily="34" charset="0"/>
        </a:defRPr>
      </a:lvl9pPr>
    </p:titleStyle>
    <p:bodyStyle>
      <a:lvl1pPr marL="342900" indent="-342900" algn="l" rtl="0" eaLnBrk="0" fontAlgn="base" hangingPunct="0">
        <a:spcBef>
          <a:spcPct val="20000"/>
        </a:spcBef>
        <a:spcAft>
          <a:spcPct val="0"/>
        </a:spcAft>
        <a:buClr>
          <a:srgbClr val="6699FF"/>
        </a:buClr>
        <a:buFont typeface="Wingdings" pitchFamily="2" charset="2"/>
        <a:buChar char="§"/>
        <a:defRPr sz="2000" b="1">
          <a:solidFill>
            <a:srgbClr val="777777"/>
          </a:solidFill>
          <a:latin typeface="+mn-lt"/>
          <a:ea typeface="+mn-ea"/>
          <a:cs typeface="+mn-cs"/>
        </a:defRPr>
      </a:lvl1pPr>
      <a:lvl2pPr marL="742950" indent="-285750" algn="l" rtl="0" eaLnBrk="0" fontAlgn="base" hangingPunct="0">
        <a:spcBef>
          <a:spcPct val="20000"/>
        </a:spcBef>
        <a:spcAft>
          <a:spcPct val="0"/>
        </a:spcAft>
        <a:buClr>
          <a:srgbClr val="6699FF"/>
        </a:buClr>
        <a:buFont typeface="Wingdings" pitchFamily="2" charset="2"/>
        <a:buChar char="§"/>
        <a:defRPr sz="2000" b="1">
          <a:solidFill>
            <a:srgbClr val="777777"/>
          </a:solidFill>
          <a:latin typeface="+mn-lt"/>
        </a:defRPr>
      </a:lvl2pPr>
      <a:lvl3pPr marL="1143000" indent="-228600" algn="l" rtl="0" eaLnBrk="0" fontAlgn="base" hangingPunct="0">
        <a:spcBef>
          <a:spcPct val="20000"/>
        </a:spcBef>
        <a:spcAft>
          <a:spcPct val="0"/>
        </a:spcAft>
        <a:buClr>
          <a:srgbClr val="6699FF"/>
        </a:buClr>
        <a:buFont typeface="Wingdings" pitchFamily="2" charset="2"/>
        <a:buChar char="§"/>
        <a:defRPr sz="2000" b="1">
          <a:solidFill>
            <a:srgbClr val="777777"/>
          </a:solidFill>
          <a:latin typeface="+mn-lt"/>
        </a:defRPr>
      </a:lvl3pPr>
      <a:lvl4pPr marL="1600200" indent="-228600" algn="l" rtl="0" eaLnBrk="0" fontAlgn="base" hangingPunct="0">
        <a:spcBef>
          <a:spcPct val="20000"/>
        </a:spcBef>
        <a:spcAft>
          <a:spcPct val="0"/>
        </a:spcAft>
        <a:buClr>
          <a:srgbClr val="6699FF"/>
        </a:buClr>
        <a:buFont typeface="Wingdings" pitchFamily="2" charset="2"/>
        <a:buChar char="§"/>
        <a:defRPr sz="2000" b="1">
          <a:solidFill>
            <a:srgbClr val="777777"/>
          </a:solidFill>
          <a:latin typeface="+mn-lt"/>
        </a:defRPr>
      </a:lvl4pPr>
      <a:lvl5pPr marL="2057400" indent="-228600" algn="l" rtl="0" eaLnBrk="0" fontAlgn="base" hangingPunct="0">
        <a:spcBef>
          <a:spcPct val="20000"/>
        </a:spcBef>
        <a:spcAft>
          <a:spcPct val="0"/>
        </a:spcAft>
        <a:buClr>
          <a:srgbClr val="6699FF"/>
        </a:buClr>
        <a:buFont typeface="Wingdings" pitchFamily="2" charset="2"/>
        <a:buChar char="§"/>
        <a:defRPr sz="2000" b="1">
          <a:solidFill>
            <a:srgbClr val="777777"/>
          </a:solidFill>
          <a:latin typeface="+mn-lt"/>
        </a:defRPr>
      </a:lvl5pPr>
      <a:lvl6pPr marL="2514600" indent="-228600" algn="l" rtl="0" fontAlgn="base">
        <a:spcBef>
          <a:spcPct val="20000"/>
        </a:spcBef>
        <a:spcAft>
          <a:spcPct val="0"/>
        </a:spcAft>
        <a:buClr>
          <a:srgbClr val="6699FF"/>
        </a:buClr>
        <a:buFont typeface="Wingdings" pitchFamily="2" charset="2"/>
        <a:buChar char="§"/>
        <a:defRPr sz="2000" b="1">
          <a:solidFill>
            <a:srgbClr val="777777"/>
          </a:solidFill>
          <a:latin typeface="+mn-lt"/>
        </a:defRPr>
      </a:lvl6pPr>
      <a:lvl7pPr marL="2971800" indent="-228600" algn="l" rtl="0" fontAlgn="base">
        <a:spcBef>
          <a:spcPct val="20000"/>
        </a:spcBef>
        <a:spcAft>
          <a:spcPct val="0"/>
        </a:spcAft>
        <a:buClr>
          <a:srgbClr val="6699FF"/>
        </a:buClr>
        <a:buFont typeface="Wingdings" pitchFamily="2" charset="2"/>
        <a:buChar char="§"/>
        <a:defRPr sz="2000" b="1">
          <a:solidFill>
            <a:srgbClr val="777777"/>
          </a:solidFill>
          <a:latin typeface="+mn-lt"/>
        </a:defRPr>
      </a:lvl7pPr>
      <a:lvl8pPr marL="3429000" indent="-228600" algn="l" rtl="0" fontAlgn="base">
        <a:spcBef>
          <a:spcPct val="20000"/>
        </a:spcBef>
        <a:spcAft>
          <a:spcPct val="0"/>
        </a:spcAft>
        <a:buClr>
          <a:srgbClr val="6699FF"/>
        </a:buClr>
        <a:buFont typeface="Wingdings" pitchFamily="2" charset="2"/>
        <a:buChar char="§"/>
        <a:defRPr sz="2000" b="1">
          <a:solidFill>
            <a:srgbClr val="777777"/>
          </a:solidFill>
          <a:latin typeface="+mn-lt"/>
        </a:defRPr>
      </a:lvl8pPr>
      <a:lvl9pPr marL="3886200" indent="-228600" algn="l" rtl="0" fontAlgn="base">
        <a:spcBef>
          <a:spcPct val="20000"/>
        </a:spcBef>
        <a:spcAft>
          <a:spcPct val="0"/>
        </a:spcAft>
        <a:buClr>
          <a:srgbClr val="6699FF"/>
        </a:buClr>
        <a:buFont typeface="Wingdings" pitchFamily="2" charset="2"/>
        <a:buChar char="§"/>
        <a:defRPr sz="2000" b="1">
          <a:solidFill>
            <a:srgbClr val="777777"/>
          </a:solidFill>
          <a:latin typeface="+mn-lt"/>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13" cstate="print"/>
          <a:srcRect/>
          <a:stretch>
            <a:fillRect/>
          </a:stretch>
        </p:blipFill>
        <p:spPr bwMode="auto">
          <a:xfrm>
            <a:off x="1" y="0"/>
            <a:ext cx="9148763" cy="6858000"/>
          </a:xfrm>
          <a:prstGeom prst="rect">
            <a:avLst/>
          </a:prstGeom>
          <a:noFill/>
          <a:ln w="12700" cap="rnd">
            <a:noFill/>
            <a:prstDash val="sysDot"/>
            <a:miter lim="800000"/>
            <a:headEnd/>
            <a:tailEnd/>
          </a:ln>
        </p:spPr>
      </p:pic>
      <p:pic>
        <p:nvPicPr>
          <p:cNvPr id="1027" name="Picture 3" descr="back_one"/>
          <p:cNvPicPr>
            <a:picLocks noChangeAspect="1" noChangeArrowheads="1"/>
          </p:cNvPicPr>
          <p:nvPr/>
        </p:nvPicPr>
        <p:blipFill>
          <a:blip r:embed="rId14" cstate="print"/>
          <a:srcRect/>
          <a:stretch>
            <a:fillRect/>
          </a:stretch>
        </p:blipFill>
        <p:spPr bwMode="auto">
          <a:xfrm>
            <a:off x="0" y="698500"/>
            <a:ext cx="2008188" cy="6159500"/>
          </a:xfrm>
          <a:prstGeom prst="rect">
            <a:avLst/>
          </a:prstGeom>
          <a:noFill/>
          <a:ln w="9525">
            <a:noFill/>
            <a:miter lim="800000"/>
            <a:headEnd/>
            <a:tailEnd/>
          </a:ln>
        </p:spPr>
      </p:pic>
      <p:pic>
        <p:nvPicPr>
          <p:cNvPr id="1028" name="Picture 4" descr="bottom"/>
          <p:cNvPicPr>
            <a:picLocks noChangeAspect="1" noChangeArrowheads="1"/>
          </p:cNvPicPr>
          <p:nvPr/>
        </p:nvPicPr>
        <p:blipFill>
          <a:blip r:embed="rId15" cstate="print"/>
          <a:srcRect/>
          <a:stretch>
            <a:fillRect/>
          </a:stretch>
        </p:blipFill>
        <p:spPr bwMode="auto">
          <a:xfrm>
            <a:off x="431800" y="6115050"/>
            <a:ext cx="8724900" cy="742950"/>
          </a:xfrm>
          <a:prstGeom prst="rect">
            <a:avLst/>
          </a:prstGeom>
          <a:noFill/>
          <a:ln w="9525">
            <a:noFill/>
            <a:miter lim="800000"/>
            <a:headEnd/>
            <a:tailEnd/>
          </a:ln>
        </p:spPr>
      </p:pic>
      <p:sp>
        <p:nvSpPr>
          <p:cNvPr id="89093" name="Rectangle 5"/>
          <p:cNvSpPr>
            <a:spLocks noGrp="1" noChangeArrowheads="1"/>
          </p:cNvSpPr>
          <p:nvPr>
            <p:ph type="ftr" sz="quarter" idx="3"/>
          </p:nvPr>
        </p:nvSpPr>
        <p:spPr bwMode="auto">
          <a:xfrm>
            <a:off x="4132264" y="6165850"/>
            <a:ext cx="4111625" cy="6096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fontAlgn="auto">
              <a:spcBef>
                <a:spcPts val="0"/>
              </a:spcBef>
              <a:spcAft>
                <a:spcPts val="0"/>
              </a:spcAft>
              <a:defRPr sz="1800" b="1" i="0">
                <a:solidFill>
                  <a:schemeClr val="bg1"/>
                </a:solidFill>
                <a:latin typeface="+mn-lt"/>
              </a:defRPr>
            </a:lvl1pPr>
          </a:lstStyle>
          <a:p>
            <a:pPr>
              <a:defRPr/>
            </a:pPr>
            <a:r>
              <a:rPr lang="en-US">
                <a:solidFill>
                  <a:srgbClr val="FFFFFF"/>
                </a:solidFill>
              </a:rPr>
              <a:t>Microsoft Visual Basic .NET</a:t>
            </a:r>
          </a:p>
        </p:txBody>
      </p:sp>
      <p:pic>
        <p:nvPicPr>
          <p:cNvPr id="1030" name="Picture 7" descr="top_blue"/>
          <p:cNvPicPr>
            <a:picLocks noChangeAspect="1" noChangeArrowheads="1"/>
          </p:cNvPicPr>
          <p:nvPr/>
        </p:nvPicPr>
        <p:blipFill>
          <a:blip r:embed="rId16" cstate="print"/>
          <a:srcRect/>
          <a:stretch>
            <a:fillRect/>
          </a:stretch>
        </p:blipFill>
        <p:spPr bwMode="auto">
          <a:xfrm>
            <a:off x="-25400" y="0"/>
            <a:ext cx="8724900" cy="742950"/>
          </a:xfrm>
          <a:prstGeom prst="rect">
            <a:avLst/>
          </a:prstGeom>
          <a:noFill/>
          <a:ln w="9525">
            <a:noFill/>
            <a:miter lim="800000"/>
            <a:headEnd/>
            <a:tailEnd/>
          </a:ln>
        </p:spPr>
      </p:pic>
      <p:pic>
        <p:nvPicPr>
          <p:cNvPr id="1031" name="Picture 8" descr="logo_m"/>
          <p:cNvPicPr>
            <a:picLocks noChangeAspect="1" noChangeArrowheads="1"/>
          </p:cNvPicPr>
          <p:nvPr/>
        </p:nvPicPr>
        <p:blipFill>
          <a:blip r:embed="rId17" cstate="print"/>
          <a:srcRect/>
          <a:stretch>
            <a:fillRect/>
          </a:stretch>
        </p:blipFill>
        <p:spPr bwMode="auto">
          <a:xfrm>
            <a:off x="7951788" y="6076950"/>
            <a:ext cx="809625" cy="495300"/>
          </a:xfrm>
          <a:prstGeom prst="rect">
            <a:avLst/>
          </a:prstGeom>
          <a:noFill/>
          <a:ln w="9525">
            <a:noFill/>
            <a:miter lim="800000"/>
            <a:headEnd/>
            <a:tailEnd/>
          </a:ln>
        </p:spPr>
      </p:pic>
      <p:pic>
        <p:nvPicPr>
          <p:cNvPr id="1032" name="Picture 9" descr="logo_ms"/>
          <p:cNvPicPr>
            <a:picLocks noChangeAspect="1" noChangeArrowheads="1"/>
          </p:cNvPicPr>
          <p:nvPr/>
        </p:nvPicPr>
        <p:blipFill>
          <a:blip r:embed="rId18" cstate="print"/>
          <a:srcRect/>
          <a:stretch>
            <a:fillRect/>
          </a:stretch>
        </p:blipFill>
        <p:spPr bwMode="auto">
          <a:xfrm>
            <a:off x="642939" y="319088"/>
            <a:ext cx="1533525" cy="247650"/>
          </a:xfrm>
          <a:prstGeom prst="rect">
            <a:avLst/>
          </a:prstGeom>
          <a:noFill/>
          <a:ln w="9525">
            <a:noFill/>
            <a:miter lim="800000"/>
            <a:headEnd/>
            <a:tailEnd/>
          </a:ln>
        </p:spPr>
      </p:pic>
      <p:sp>
        <p:nvSpPr>
          <p:cNvPr id="1033" name="Rectangle 10"/>
          <p:cNvSpPr>
            <a:spLocks noGrp="1" noChangeArrowheads="1"/>
          </p:cNvSpPr>
          <p:nvPr>
            <p:ph type="title"/>
          </p:nvPr>
        </p:nvSpPr>
        <p:spPr bwMode="auto">
          <a:xfrm>
            <a:off x="2032001" y="692150"/>
            <a:ext cx="6500813" cy="725488"/>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smtClean="0"/>
              <a:t>Click to edit Master title style</a:t>
            </a:r>
          </a:p>
        </p:txBody>
      </p:sp>
      <p:sp>
        <p:nvSpPr>
          <p:cNvPr id="1034" name="Rectangle 11"/>
          <p:cNvSpPr>
            <a:spLocks noGrp="1" noChangeArrowheads="1"/>
          </p:cNvSpPr>
          <p:nvPr>
            <p:ph type="body" idx="1"/>
          </p:nvPr>
        </p:nvSpPr>
        <p:spPr bwMode="auto">
          <a:xfrm>
            <a:off x="2051051" y="1600202"/>
            <a:ext cx="6562725" cy="45307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89102" name="Rectangle 14"/>
          <p:cNvSpPr>
            <a:spLocks noChangeArrowheads="1"/>
          </p:cNvSpPr>
          <p:nvPr/>
        </p:nvSpPr>
        <p:spPr bwMode="auto">
          <a:xfrm>
            <a:off x="8747126" y="6580190"/>
            <a:ext cx="433132" cy="246221"/>
          </a:xfrm>
          <a:prstGeom prst="rect">
            <a:avLst/>
          </a:prstGeom>
          <a:noFill/>
          <a:ln w="12700" cap="rnd">
            <a:noFill/>
            <a:prstDash val="sysDot"/>
            <a:miter lim="800000"/>
            <a:headEnd/>
            <a:tailEnd/>
          </a:ln>
          <a:effectLst/>
        </p:spPr>
        <p:txBody>
          <a:bodyPr wrap="none">
            <a:spAutoFit/>
          </a:bodyPr>
          <a:lstStyle/>
          <a:p>
            <a:pPr>
              <a:defRPr/>
            </a:pPr>
            <a:fld id="{CA0CA2A7-C43F-433C-9FF9-03C400D5DF3E}" type="slidenum">
              <a:rPr lang="ru-RU" sz="1000" b="1">
                <a:solidFill>
                  <a:srgbClr val="000000"/>
                </a:solidFill>
              </a:rPr>
              <a:pPr>
                <a:defRPr/>
              </a:pPr>
              <a:t>‹#›</a:t>
            </a:fld>
            <a:endParaRPr lang="ru-RU" sz="1000" b="1">
              <a:solidFill>
                <a:srgbClr val="000000"/>
              </a:solidFill>
            </a:endParaRPr>
          </a:p>
        </p:txBody>
      </p:sp>
    </p:spTree>
    <p:extLst>
      <p:ext uri="{BB962C8B-B14F-4D97-AF65-F5344CB8AC3E}">
        <p14:creationId xmlns:p14="http://schemas.microsoft.com/office/powerpoint/2010/main" val="2216918410"/>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ransition spd="slow">
    <p:strips dir="ru"/>
  </p:transition>
  <p:timing>
    <p:tnLst>
      <p:par>
        <p:cTn id="1" dur="indefinite" restart="never" nodeType="tmRoot"/>
      </p:par>
    </p:tnLst>
  </p:timing>
  <p:hf sldNum="0" hdr="0" dt="0"/>
  <p:txStyles>
    <p:titleStyle>
      <a:lvl1pPr algn="l" rtl="0" eaLnBrk="0" fontAlgn="base" hangingPunct="0">
        <a:spcBef>
          <a:spcPct val="0"/>
        </a:spcBef>
        <a:spcAft>
          <a:spcPct val="0"/>
        </a:spcAft>
        <a:defRPr sz="2800" b="1">
          <a:solidFill>
            <a:srgbClr val="777777"/>
          </a:solidFill>
          <a:latin typeface="+mj-lt"/>
          <a:ea typeface="+mj-ea"/>
          <a:cs typeface="+mj-cs"/>
        </a:defRPr>
      </a:lvl1pPr>
      <a:lvl2pPr algn="l" rtl="0" eaLnBrk="0" fontAlgn="base" hangingPunct="0">
        <a:spcBef>
          <a:spcPct val="0"/>
        </a:spcBef>
        <a:spcAft>
          <a:spcPct val="0"/>
        </a:spcAft>
        <a:defRPr sz="2800" b="1">
          <a:solidFill>
            <a:srgbClr val="777777"/>
          </a:solidFill>
          <a:latin typeface="Verdana" pitchFamily="34" charset="0"/>
        </a:defRPr>
      </a:lvl2pPr>
      <a:lvl3pPr algn="l" rtl="0" eaLnBrk="0" fontAlgn="base" hangingPunct="0">
        <a:spcBef>
          <a:spcPct val="0"/>
        </a:spcBef>
        <a:spcAft>
          <a:spcPct val="0"/>
        </a:spcAft>
        <a:defRPr sz="2800" b="1">
          <a:solidFill>
            <a:srgbClr val="777777"/>
          </a:solidFill>
          <a:latin typeface="Verdana" pitchFamily="34" charset="0"/>
        </a:defRPr>
      </a:lvl3pPr>
      <a:lvl4pPr algn="l" rtl="0" eaLnBrk="0" fontAlgn="base" hangingPunct="0">
        <a:spcBef>
          <a:spcPct val="0"/>
        </a:spcBef>
        <a:spcAft>
          <a:spcPct val="0"/>
        </a:spcAft>
        <a:defRPr sz="2800" b="1">
          <a:solidFill>
            <a:srgbClr val="777777"/>
          </a:solidFill>
          <a:latin typeface="Verdana" pitchFamily="34" charset="0"/>
        </a:defRPr>
      </a:lvl4pPr>
      <a:lvl5pPr algn="l" rtl="0" eaLnBrk="0" fontAlgn="base" hangingPunct="0">
        <a:spcBef>
          <a:spcPct val="0"/>
        </a:spcBef>
        <a:spcAft>
          <a:spcPct val="0"/>
        </a:spcAft>
        <a:defRPr sz="2800" b="1">
          <a:solidFill>
            <a:srgbClr val="777777"/>
          </a:solidFill>
          <a:latin typeface="Verdana" pitchFamily="34" charset="0"/>
        </a:defRPr>
      </a:lvl5pPr>
      <a:lvl6pPr marL="457200" algn="l" rtl="0" fontAlgn="base">
        <a:spcBef>
          <a:spcPct val="0"/>
        </a:spcBef>
        <a:spcAft>
          <a:spcPct val="0"/>
        </a:spcAft>
        <a:defRPr sz="2800" b="1">
          <a:solidFill>
            <a:srgbClr val="777777"/>
          </a:solidFill>
          <a:latin typeface="Verdana" pitchFamily="34" charset="0"/>
        </a:defRPr>
      </a:lvl6pPr>
      <a:lvl7pPr marL="914400" algn="l" rtl="0" fontAlgn="base">
        <a:spcBef>
          <a:spcPct val="0"/>
        </a:spcBef>
        <a:spcAft>
          <a:spcPct val="0"/>
        </a:spcAft>
        <a:defRPr sz="2800" b="1">
          <a:solidFill>
            <a:srgbClr val="777777"/>
          </a:solidFill>
          <a:latin typeface="Verdana" pitchFamily="34" charset="0"/>
        </a:defRPr>
      </a:lvl7pPr>
      <a:lvl8pPr marL="1371600" algn="l" rtl="0" fontAlgn="base">
        <a:spcBef>
          <a:spcPct val="0"/>
        </a:spcBef>
        <a:spcAft>
          <a:spcPct val="0"/>
        </a:spcAft>
        <a:defRPr sz="2800" b="1">
          <a:solidFill>
            <a:srgbClr val="777777"/>
          </a:solidFill>
          <a:latin typeface="Verdana" pitchFamily="34" charset="0"/>
        </a:defRPr>
      </a:lvl8pPr>
      <a:lvl9pPr marL="1828800" algn="l" rtl="0" fontAlgn="base">
        <a:spcBef>
          <a:spcPct val="0"/>
        </a:spcBef>
        <a:spcAft>
          <a:spcPct val="0"/>
        </a:spcAft>
        <a:defRPr sz="2800" b="1">
          <a:solidFill>
            <a:srgbClr val="777777"/>
          </a:solidFill>
          <a:latin typeface="Verdana" pitchFamily="34" charset="0"/>
        </a:defRPr>
      </a:lvl9pPr>
    </p:titleStyle>
    <p:bodyStyle>
      <a:lvl1pPr marL="342900" indent="-342900" algn="l" rtl="0" eaLnBrk="0" fontAlgn="base" hangingPunct="0">
        <a:spcBef>
          <a:spcPct val="20000"/>
        </a:spcBef>
        <a:spcAft>
          <a:spcPct val="0"/>
        </a:spcAft>
        <a:buClr>
          <a:srgbClr val="6699FF"/>
        </a:buClr>
        <a:buFont typeface="Wingdings" pitchFamily="2" charset="2"/>
        <a:buChar char="§"/>
        <a:defRPr sz="2000" b="1">
          <a:solidFill>
            <a:srgbClr val="777777"/>
          </a:solidFill>
          <a:latin typeface="+mn-lt"/>
          <a:ea typeface="+mn-ea"/>
          <a:cs typeface="+mn-cs"/>
        </a:defRPr>
      </a:lvl1pPr>
      <a:lvl2pPr marL="742950" indent="-285750" algn="l" rtl="0" eaLnBrk="0" fontAlgn="base" hangingPunct="0">
        <a:spcBef>
          <a:spcPct val="20000"/>
        </a:spcBef>
        <a:spcAft>
          <a:spcPct val="0"/>
        </a:spcAft>
        <a:buClr>
          <a:srgbClr val="6699FF"/>
        </a:buClr>
        <a:buFont typeface="Wingdings" pitchFamily="2" charset="2"/>
        <a:buChar char="§"/>
        <a:defRPr sz="2000" b="1">
          <a:solidFill>
            <a:srgbClr val="777777"/>
          </a:solidFill>
          <a:latin typeface="+mn-lt"/>
        </a:defRPr>
      </a:lvl2pPr>
      <a:lvl3pPr marL="1143000" indent="-228600" algn="l" rtl="0" eaLnBrk="0" fontAlgn="base" hangingPunct="0">
        <a:spcBef>
          <a:spcPct val="20000"/>
        </a:spcBef>
        <a:spcAft>
          <a:spcPct val="0"/>
        </a:spcAft>
        <a:buClr>
          <a:srgbClr val="6699FF"/>
        </a:buClr>
        <a:buFont typeface="Wingdings" pitchFamily="2" charset="2"/>
        <a:buChar char="§"/>
        <a:defRPr sz="2000" b="1">
          <a:solidFill>
            <a:srgbClr val="777777"/>
          </a:solidFill>
          <a:latin typeface="+mn-lt"/>
        </a:defRPr>
      </a:lvl3pPr>
      <a:lvl4pPr marL="1600200" indent="-228600" algn="l" rtl="0" eaLnBrk="0" fontAlgn="base" hangingPunct="0">
        <a:spcBef>
          <a:spcPct val="20000"/>
        </a:spcBef>
        <a:spcAft>
          <a:spcPct val="0"/>
        </a:spcAft>
        <a:buClr>
          <a:srgbClr val="6699FF"/>
        </a:buClr>
        <a:buFont typeface="Wingdings" pitchFamily="2" charset="2"/>
        <a:buChar char="§"/>
        <a:defRPr sz="2000" b="1">
          <a:solidFill>
            <a:srgbClr val="777777"/>
          </a:solidFill>
          <a:latin typeface="+mn-lt"/>
        </a:defRPr>
      </a:lvl4pPr>
      <a:lvl5pPr marL="2057400" indent="-228600" algn="l" rtl="0" eaLnBrk="0" fontAlgn="base" hangingPunct="0">
        <a:spcBef>
          <a:spcPct val="20000"/>
        </a:spcBef>
        <a:spcAft>
          <a:spcPct val="0"/>
        </a:spcAft>
        <a:buClr>
          <a:srgbClr val="6699FF"/>
        </a:buClr>
        <a:buFont typeface="Wingdings" pitchFamily="2" charset="2"/>
        <a:buChar char="§"/>
        <a:defRPr sz="2000" b="1">
          <a:solidFill>
            <a:srgbClr val="777777"/>
          </a:solidFill>
          <a:latin typeface="+mn-lt"/>
        </a:defRPr>
      </a:lvl5pPr>
      <a:lvl6pPr marL="2514600" indent="-228600" algn="l" rtl="0" fontAlgn="base">
        <a:spcBef>
          <a:spcPct val="20000"/>
        </a:spcBef>
        <a:spcAft>
          <a:spcPct val="0"/>
        </a:spcAft>
        <a:buClr>
          <a:srgbClr val="6699FF"/>
        </a:buClr>
        <a:buFont typeface="Wingdings" pitchFamily="2" charset="2"/>
        <a:buChar char="§"/>
        <a:defRPr sz="2000" b="1">
          <a:solidFill>
            <a:srgbClr val="777777"/>
          </a:solidFill>
          <a:latin typeface="+mn-lt"/>
        </a:defRPr>
      </a:lvl6pPr>
      <a:lvl7pPr marL="2971800" indent="-228600" algn="l" rtl="0" fontAlgn="base">
        <a:spcBef>
          <a:spcPct val="20000"/>
        </a:spcBef>
        <a:spcAft>
          <a:spcPct val="0"/>
        </a:spcAft>
        <a:buClr>
          <a:srgbClr val="6699FF"/>
        </a:buClr>
        <a:buFont typeface="Wingdings" pitchFamily="2" charset="2"/>
        <a:buChar char="§"/>
        <a:defRPr sz="2000" b="1">
          <a:solidFill>
            <a:srgbClr val="777777"/>
          </a:solidFill>
          <a:latin typeface="+mn-lt"/>
        </a:defRPr>
      </a:lvl7pPr>
      <a:lvl8pPr marL="3429000" indent="-228600" algn="l" rtl="0" fontAlgn="base">
        <a:spcBef>
          <a:spcPct val="20000"/>
        </a:spcBef>
        <a:spcAft>
          <a:spcPct val="0"/>
        </a:spcAft>
        <a:buClr>
          <a:srgbClr val="6699FF"/>
        </a:buClr>
        <a:buFont typeface="Wingdings" pitchFamily="2" charset="2"/>
        <a:buChar char="§"/>
        <a:defRPr sz="2000" b="1">
          <a:solidFill>
            <a:srgbClr val="777777"/>
          </a:solidFill>
          <a:latin typeface="+mn-lt"/>
        </a:defRPr>
      </a:lvl8pPr>
      <a:lvl9pPr marL="3886200" indent="-228600" algn="l" rtl="0" fontAlgn="base">
        <a:spcBef>
          <a:spcPct val="20000"/>
        </a:spcBef>
        <a:spcAft>
          <a:spcPct val="0"/>
        </a:spcAft>
        <a:buClr>
          <a:srgbClr val="6699FF"/>
        </a:buClr>
        <a:buFont typeface="Wingdings" pitchFamily="2" charset="2"/>
        <a:buChar char="§"/>
        <a:defRPr sz="2000" b="1">
          <a:solidFill>
            <a:srgbClr val="777777"/>
          </a:solidFill>
          <a:latin typeface="+mn-lt"/>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13" cstate="print"/>
          <a:srcRect/>
          <a:stretch>
            <a:fillRect/>
          </a:stretch>
        </p:blipFill>
        <p:spPr bwMode="auto">
          <a:xfrm>
            <a:off x="1" y="0"/>
            <a:ext cx="9148763" cy="6858000"/>
          </a:xfrm>
          <a:prstGeom prst="rect">
            <a:avLst/>
          </a:prstGeom>
          <a:noFill/>
          <a:ln w="12700" cap="rnd">
            <a:noFill/>
            <a:prstDash val="sysDot"/>
            <a:miter lim="800000"/>
            <a:headEnd/>
            <a:tailEnd/>
          </a:ln>
        </p:spPr>
      </p:pic>
      <p:pic>
        <p:nvPicPr>
          <p:cNvPr id="1027" name="Picture 3" descr="back_one"/>
          <p:cNvPicPr>
            <a:picLocks noChangeAspect="1" noChangeArrowheads="1"/>
          </p:cNvPicPr>
          <p:nvPr/>
        </p:nvPicPr>
        <p:blipFill>
          <a:blip r:embed="rId14" cstate="print"/>
          <a:srcRect/>
          <a:stretch>
            <a:fillRect/>
          </a:stretch>
        </p:blipFill>
        <p:spPr bwMode="auto">
          <a:xfrm>
            <a:off x="0" y="698500"/>
            <a:ext cx="2008188" cy="6159500"/>
          </a:xfrm>
          <a:prstGeom prst="rect">
            <a:avLst/>
          </a:prstGeom>
          <a:noFill/>
          <a:ln w="9525">
            <a:noFill/>
            <a:miter lim="800000"/>
            <a:headEnd/>
            <a:tailEnd/>
          </a:ln>
        </p:spPr>
      </p:pic>
      <p:pic>
        <p:nvPicPr>
          <p:cNvPr id="1028" name="Picture 4" descr="bottom"/>
          <p:cNvPicPr>
            <a:picLocks noChangeAspect="1" noChangeArrowheads="1"/>
          </p:cNvPicPr>
          <p:nvPr/>
        </p:nvPicPr>
        <p:blipFill>
          <a:blip r:embed="rId15" cstate="print"/>
          <a:srcRect/>
          <a:stretch>
            <a:fillRect/>
          </a:stretch>
        </p:blipFill>
        <p:spPr bwMode="auto">
          <a:xfrm>
            <a:off x="431800" y="6115050"/>
            <a:ext cx="8724900" cy="742950"/>
          </a:xfrm>
          <a:prstGeom prst="rect">
            <a:avLst/>
          </a:prstGeom>
          <a:noFill/>
          <a:ln w="9525">
            <a:noFill/>
            <a:miter lim="800000"/>
            <a:headEnd/>
            <a:tailEnd/>
          </a:ln>
        </p:spPr>
      </p:pic>
      <p:sp>
        <p:nvSpPr>
          <p:cNvPr id="89093" name="Rectangle 5"/>
          <p:cNvSpPr>
            <a:spLocks noGrp="1" noChangeArrowheads="1"/>
          </p:cNvSpPr>
          <p:nvPr>
            <p:ph type="ftr" sz="quarter" idx="3"/>
          </p:nvPr>
        </p:nvSpPr>
        <p:spPr bwMode="auto">
          <a:xfrm>
            <a:off x="4132264" y="6165850"/>
            <a:ext cx="4111625" cy="6096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fontAlgn="auto">
              <a:spcBef>
                <a:spcPts val="0"/>
              </a:spcBef>
              <a:spcAft>
                <a:spcPts val="0"/>
              </a:spcAft>
              <a:defRPr sz="1800" b="1" i="0">
                <a:solidFill>
                  <a:schemeClr val="bg1"/>
                </a:solidFill>
                <a:latin typeface="+mn-lt"/>
              </a:defRPr>
            </a:lvl1pPr>
          </a:lstStyle>
          <a:p>
            <a:pPr>
              <a:defRPr/>
            </a:pPr>
            <a:r>
              <a:rPr lang="en-US">
                <a:solidFill>
                  <a:srgbClr val="FFFFFF"/>
                </a:solidFill>
              </a:rPr>
              <a:t>Microsoft Visual Basic .NET</a:t>
            </a:r>
          </a:p>
        </p:txBody>
      </p:sp>
      <p:pic>
        <p:nvPicPr>
          <p:cNvPr id="1030" name="Picture 7" descr="top_blue"/>
          <p:cNvPicPr>
            <a:picLocks noChangeAspect="1" noChangeArrowheads="1"/>
          </p:cNvPicPr>
          <p:nvPr/>
        </p:nvPicPr>
        <p:blipFill>
          <a:blip r:embed="rId16" cstate="print"/>
          <a:srcRect/>
          <a:stretch>
            <a:fillRect/>
          </a:stretch>
        </p:blipFill>
        <p:spPr bwMode="auto">
          <a:xfrm>
            <a:off x="-25400" y="0"/>
            <a:ext cx="8724900" cy="742950"/>
          </a:xfrm>
          <a:prstGeom prst="rect">
            <a:avLst/>
          </a:prstGeom>
          <a:noFill/>
          <a:ln w="9525">
            <a:noFill/>
            <a:miter lim="800000"/>
            <a:headEnd/>
            <a:tailEnd/>
          </a:ln>
        </p:spPr>
      </p:pic>
      <p:pic>
        <p:nvPicPr>
          <p:cNvPr id="1031" name="Picture 8" descr="logo_m"/>
          <p:cNvPicPr>
            <a:picLocks noChangeAspect="1" noChangeArrowheads="1"/>
          </p:cNvPicPr>
          <p:nvPr/>
        </p:nvPicPr>
        <p:blipFill>
          <a:blip r:embed="rId17" cstate="print"/>
          <a:srcRect/>
          <a:stretch>
            <a:fillRect/>
          </a:stretch>
        </p:blipFill>
        <p:spPr bwMode="auto">
          <a:xfrm>
            <a:off x="7951788" y="6076950"/>
            <a:ext cx="809625" cy="495300"/>
          </a:xfrm>
          <a:prstGeom prst="rect">
            <a:avLst/>
          </a:prstGeom>
          <a:noFill/>
          <a:ln w="9525">
            <a:noFill/>
            <a:miter lim="800000"/>
            <a:headEnd/>
            <a:tailEnd/>
          </a:ln>
        </p:spPr>
      </p:pic>
      <p:pic>
        <p:nvPicPr>
          <p:cNvPr id="1032" name="Picture 9" descr="logo_ms"/>
          <p:cNvPicPr>
            <a:picLocks noChangeAspect="1" noChangeArrowheads="1"/>
          </p:cNvPicPr>
          <p:nvPr/>
        </p:nvPicPr>
        <p:blipFill>
          <a:blip r:embed="rId18" cstate="print"/>
          <a:srcRect/>
          <a:stretch>
            <a:fillRect/>
          </a:stretch>
        </p:blipFill>
        <p:spPr bwMode="auto">
          <a:xfrm>
            <a:off x="642939" y="319088"/>
            <a:ext cx="1533525" cy="247650"/>
          </a:xfrm>
          <a:prstGeom prst="rect">
            <a:avLst/>
          </a:prstGeom>
          <a:noFill/>
          <a:ln w="9525">
            <a:noFill/>
            <a:miter lim="800000"/>
            <a:headEnd/>
            <a:tailEnd/>
          </a:ln>
        </p:spPr>
      </p:pic>
      <p:sp>
        <p:nvSpPr>
          <p:cNvPr id="1033" name="Rectangle 10"/>
          <p:cNvSpPr>
            <a:spLocks noGrp="1" noChangeArrowheads="1"/>
          </p:cNvSpPr>
          <p:nvPr>
            <p:ph type="title"/>
          </p:nvPr>
        </p:nvSpPr>
        <p:spPr bwMode="auto">
          <a:xfrm>
            <a:off x="2032001" y="692150"/>
            <a:ext cx="6500813" cy="725488"/>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smtClean="0"/>
              <a:t>Click to edit Master title style</a:t>
            </a:r>
          </a:p>
        </p:txBody>
      </p:sp>
      <p:sp>
        <p:nvSpPr>
          <p:cNvPr id="1034" name="Rectangle 11"/>
          <p:cNvSpPr>
            <a:spLocks noGrp="1" noChangeArrowheads="1"/>
          </p:cNvSpPr>
          <p:nvPr>
            <p:ph type="body" idx="1"/>
          </p:nvPr>
        </p:nvSpPr>
        <p:spPr bwMode="auto">
          <a:xfrm>
            <a:off x="2051051" y="1600202"/>
            <a:ext cx="6562725" cy="45307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89102" name="Rectangle 14"/>
          <p:cNvSpPr>
            <a:spLocks noChangeArrowheads="1"/>
          </p:cNvSpPr>
          <p:nvPr/>
        </p:nvSpPr>
        <p:spPr bwMode="auto">
          <a:xfrm>
            <a:off x="8747126" y="6580190"/>
            <a:ext cx="433132" cy="246221"/>
          </a:xfrm>
          <a:prstGeom prst="rect">
            <a:avLst/>
          </a:prstGeom>
          <a:noFill/>
          <a:ln w="12700" cap="rnd">
            <a:noFill/>
            <a:prstDash val="sysDot"/>
            <a:miter lim="800000"/>
            <a:headEnd/>
            <a:tailEnd/>
          </a:ln>
          <a:effectLst/>
        </p:spPr>
        <p:txBody>
          <a:bodyPr wrap="none">
            <a:spAutoFit/>
          </a:bodyPr>
          <a:lstStyle/>
          <a:p>
            <a:pPr>
              <a:defRPr/>
            </a:pPr>
            <a:fld id="{CA0CA2A7-C43F-433C-9FF9-03C400D5DF3E}" type="slidenum">
              <a:rPr lang="ru-RU" sz="1000" b="1">
                <a:solidFill>
                  <a:srgbClr val="000000"/>
                </a:solidFill>
              </a:rPr>
              <a:pPr>
                <a:defRPr/>
              </a:pPr>
              <a:t>‹#›</a:t>
            </a:fld>
            <a:endParaRPr lang="ru-RU" sz="1000" b="1">
              <a:solidFill>
                <a:srgbClr val="000000"/>
              </a:solidFill>
            </a:endParaRPr>
          </a:p>
        </p:txBody>
      </p:sp>
    </p:spTree>
    <p:extLst>
      <p:ext uri="{BB962C8B-B14F-4D97-AF65-F5344CB8AC3E}">
        <p14:creationId xmlns:p14="http://schemas.microsoft.com/office/powerpoint/2010/main" val="3323260679"/>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ransition spd="slow">
    <p:strips dir="ru"/>
  </p:transition>
  <p:timing>
    <p:tnLst>
      <p:par>
        <p:cTn id="1" dur="indefinite" restart="never" nodeType="tmRoot"/>
      </p:par>
    </p:tnLst>
  </p:timing>
  <p:hf sldNum="0" hdr="0" dt="0"/>
  <p:txStyles>
    <p:titleStyle>
      <a:lvl1pPr algn="l" rtl="0" eaLnBrk="0" fontAlgn="base" hangingPunct="0">
        <a:spcBef>
          <a:spcPct val="0"/>
        </a:spcBef>
        <a:spcAft>
          <a:spcPct val="0"/>
        </a:spcAft>
        <a:defRPr sz="2800" b="1">
          <a:solidFill>
            <a:srgbClr val="777777"/>
          </a:solidFill>
          <a:latin typeface="+mj-lt"/>
          <a:ea typeface="+mj-ea"/>
          <a:cs typeface="+mj-cs"/>
        </a:defRPr>
      </a:lvl1pPr>
      <a:lvl2pPr algn="l" rtl="0" eaLnBrk="0" fontAlgn="base" hangingPunct="0">
        <a:spcBef>
          <a:spcPct val="0"/>
        </a:spcBef>
        <a:spcAft>
          <a:spcPct val="0"/>
        </a:spcAft>
        <a:defRPr sz="2800" b="1">
          <a:solidFill>
            <a:srgbClr val="777777"/>
          </a:solidFill>
          <a:latin typeface="Verdana" pitchFamily="34" charset="0"/>
        </a:defRPr>
      </a:lvl2pPr>
      <a:lvl3pPr algn="l" rtl="0" eaLnBrk="0" fontAlgn="base" hangingPunct="0">
        <a:spcBef>
          <a:spcPct val="0"/>
        </a:spcBef>
        <a:spcAft>
          <a:spcPct val="0"/>
        </a:spcAft>
        <a:defRPr sz="2800" b="1">
          <a:solidFill>
            <a:srgbClr val="777777"/>
          </a:solidFill>
          <a:latin typeface="Verdana" pitchFamily="34" charset="0"/>
        </a:defRPr>
      </a:lvl3pPr>
      <a:lvl4pPr algn="l" rtl="0" eaLnBrk="0" fontAlgn="base" hangingPunct="0">
        <a:spcBef>
          <a:spcPct val="0"/>
        </a:spcBef>
        <a:spcAft>
          <a:spcPct val="0"/>
        </a:spcAft>
        <a:defRPr sz="2800" b="1">
          <a:solidFill>
            <a:srgbClr val="777777"/>
          </a:solidFill>
          <a:latin typeface="Verdana" pitchFamily="34" charset="0"/>
        </a:defRPr>
      </a:lvl4pPr>
      <a:lvl5pPr algn="l" rtl="0" eaLnBrk="0" fontAlgn="base" hangingPunct="0">
        <a:spcBef>
          <a:spcPct val="0"/>
        </a:spcBef>
        <a:spcAft>
          <a:spcPct val="0"/>
        </a:spcAft>
        <a:defRPr sz="2800" b="1">
          <a:solidFill>
            <a:srgbClr val="777777"/>
          </a:solidFill>
          <a:latin typeface="Verdana" pitchFamily="34" charset="0"/>
        </a:defRPr>
      </a:lvl5pPr>
      <a:lvl6pPr marL="457200" algn="l" rtl="0" fontAlgn="base">
        <a:spcBef>
          <a:spcPct val="0"/>
        </a:spcBef>
        <a:spcAft>
          <a:spcPct val="0"/>
        </a:spcAft>
        <a:defRPr sz="2800" b="1">
          <a:solidFill>
            <a:srgbClr val="777777"/>
          </a:solidFill>
          <a:latin typeface="Verdana" pitchFamily="34" charset="0"/>
        </a:defRPr>
      </a:lvl6pPr>
      <a:lvl7pPr marL="914400" algn="l" rtl="0" fontAlgn="base">
        <a:spcBef>
          <a:spcPct val="0"/>
        </a:spcBef>
        <a:spcAft>
          <a:spcPct val="0"/>
        </a:spcAft>
        <a:defRPr sz="2800" b="1">
          <a:solidFill>
            <a:srgbClr val="777777"/>
          </a:solidFill>
          <a:latin typeface="Verdana" pitchFamily="34" charset="0"/>
        </a:defRPr>
      </a:lvl7pPr>
      <a:lvl8pPr marL="1371600" algn="l" rtl="0" fontAlgn="base">
        <a:spcBef>
          <a:spcPct val="0"/>
        </a:spcBef>
        <a:spcAft>
          <a:spcPct val="0"/>
        </a:spcAft>
        <a:defRPr sz="2800" b="1">
          <a:solidFill>
            <a:srgbClr val="777777"/>
          </a:solidFill>
          <a:latin typeface="Verdana" pitchFamily="34" charset="0"/>
        </a:defRPr>
      </a:lvl8pPr>
      <a:lvl9pPr marL="1828800" algn="l" rtl="0" fontAlgn="base">
        <a:spcBef>
          <a:spcPct val="0"/>
        </a:spcBef>
        <a:spcAft>
          <a:spcPct val="0"/>
        </a:spcAft>
        <a:defRPr sz="2800" b="1">
          <a:solidFill>
            <a:srgbClr val="777777"/>
          </a:solidFill>
          <a:latin typeface="Verdana" pitchFamily="34" charset="0"/>
        </a:defRPr>
      </a:lvl9pPr>
    </p:titleStyle>
    <p:bodyStyle>
      <a:lvl1pPr marL="342900" indent="-342900" algn="l" rtl="0" eaLnBrk="0" fontAlgn="base" hangingPunct="0">
        <a:spcBef>
          <a:spcPct val="20000"/>
        </a:spcBef>
        <a:spcAft>
          <a:spcPct val="0"/>
        </a:spcAft>
        <a:buClr>
          <a:srgbClr val="6699FF"/>
        </a:buClr>
        <a:buFont typeface="Wingdings" pitchFamily="2" charset="2"/>
        <a:buChar char="§"/>
        <a:defRPr sz="2000" b="1">
          <a:solidFill>
            <a:srgbClr val="777777"/>
          </a:solidFill>
          <a:latin typeface="+mn-lt"/>
          <a:ea typeface="+mn-ea"/>
          <a:cs typeface="+mn-cs"/>
        </a:defRPr>
      </a:lvl1pPr>
      <a:lvl2pPr marL="742950" indent="-285750" algn="l" rtl="0" eaLnBrk="0" fontAlgn="base" hangingPunct="0">
        <a:spcBef>
          <a:spcPct val="20000"/>
        </a:spcBef>
        <a:spcAft>
          <a:spcPct val="0"/>
        </a:spcAft>
        <a:buClr>
          <a:srgbClr val="6699FF"/>
        </a:buClr>
        <a:buFont typeface="Wingdings" pitchFamily="2" charset="2"/>
        <a:buChar char="§"/>
        <a:defRPr sz="2000" b="1">
          <a:solidFill>
            <a:srgbClr val="777777"/>
          </a:solidFill>
          <a:latin typeface="+mn-lt"/>
        </a:defRPr>
      </a:lvl2pPr>
      <a:lvl3pPr marL="1143000" indent="-228600" algn="l" rtl="0" eaLnBrk="0" fontAlgn="base" hangingPunct="0">
        <a:spcBef>
          <a:spcPct val="20000"/>
        </a:spcBef>
        <a:spcAft>
          <a:spcPct val="0"/>
        </a:spcAft>
        <a:buClr>
          <a:srgbClr val="6699FF"/>
        </a:buClr>
        <a:buFont typeface="Wingdings" pitchFamily="2" charset="2"/>
        <a:buChar char="§"/>
        <a:defRPr sz="2000" b="1">
          <a:solidFill>
            <a:srgbClr val="777777"/>
          </a:solidFill>
          <a:latin typeface="+mn-lt"/>
        </a:defRPr>
      </a:lvl3pPr>
      <a:lvl4pPr marL="1600200" indent="-228600" algn="l" rtl="0" eaLnBrk="0" fontAlgn="base" hangingPunct="0">
        <a:spcBef>
          <a:spcPct val="20000"/>
        </a:spcBef>
        <a:spcAft>
          <a:spcPct val="0"/>
        </a:spcAft>
        <a:buClr>
          <a:srgbClr val="6699FF"/>
        </a:buClr>
        <a:buFont typeface="Wingdings" pitchFamily="2" charset="2"/>
        <a:buChar char="§"/>
        <a:defRPr sz="2000" b="1">
          <a:solidFill>
            <a:srgbClr val="777777"/>
          </a:solidFill>
          <a:latin typeface="+mn-lt"/>
        </a:defRPr>
      </a:lvl4pPr>
      <a:lvl5pPr marL="2057400" indent="-228600" algn="l" rtl="0" eaLnBrk="0" fontAlgn="base" hangingPunct="0">
        <a:spcBef>
          <a:spcPct val="20000"/>
        </a:spcBef>
        <a:spcAft>
          <a:spcPct val="0"/>
        </a:spcAft>
        <a:buClr>
          <a:srgbClr val="6699FF"/>
        </a:buClr>
        <a:buFont typeface="Wingdings" pitchFamily="2" charset="2"/>
        <a:buChar char="§"/>
        <a:defRPr sz="2000" b="1">
          <a:solidFill>
            <a:srgbClr val="777777"/>
          </a:solidFill>
          <a:latin typeface="+mn-lt"/>
        </a:defRPr>
      </a:lvl5pPr>
      <a:lvl6pPr marL="2514600" indent="-228600" algn="l" rtl="0" fontAlgn="base">
        <a:spcBef>
          <a:spcPct val="20000"/>
        </a:spcBef>
        <a:spcAft>
          <a:spcPct val="0"/>
        </a:spcAft>
        <a:buClr>
          <a:srgbClr val="6699FF"/>
        </a:buClr>
        <a:buFont typeface="Wingdings" pitchFamily="2" charset="2"/>
        <a:buChar char="§"/>
        <a:defRPr sz="2000" b="1">
          <a:solidFill>
            <a:srgbClr val="777777"/>
          </a:solidFill>
          <a:latin typeface="+mn-lt"/>
        </a:defRPr>
      </a:lvl6pPr>
      <a:lvl7pPr marL="2971800" indent="-228600" algn="l" rtl="0" fontAlgn="base">
        <a:spcBef>
          <a:spcPct val="20000"/>
        </a:spcBef>
        <a:spcAft>
          <a:spcPct val="0"/>
        </a:spcAft>
        <a:buClr>
          <a:srgbClr val="6699FF"/>
        </a:buClr>
        <a:buFont typeface="Wingdings" pitchFamily="2" charset="2"/>
        <a:buChar char="§"/>
        <a:defRPr sz="2000" b="1">
          <a:solidFill>
            <a:srgbClr val="777777"/>
          </a:solidFill>
          <a:latin typeface="+mn-lt"/>
        </a:defRPr>
      </a:lvl7pPr>
      <a:lvl8pPr marL="3429000" indent="-228600" algn="l" rtl="0" fontAlgn="base">
        <a:spcBef>
          <a:spcPct val="20000"/>
        </a:spcBef>
        <a:spcAft>
          <a:spcPct val="0"/>
        </a:spcAft>
        <a:buClr>
          <a:srgbClr val="6699FF"/>
        </a:buClr>
        <a:buFont typeface="Wingdings" pitchFamily="2" charset="2"/>
        <a:buChar char="§"/>
        <a:defRPr sz="2000" b="1">
          <a:solidFill>
            <a:srgbClr val="777777"/>
          </a:solidFill>
          <a:latin typeface="+mn-lt"/>
        </a:defRPr>
      </a:lvl8pPr>
      <a:lvl9pPr marL="3886200" indent="-228600" algn="l" rtl="0" fontAlgn="base">
        <a:spcBef>
          <a:spcPct val="20000"/>
        </a:spcBef>
        <a:spcAft>
          <a:spcPct val="0"/>
        </a:spcAft>
        <a:buClr>
          <a:srgbClr val="6699FF"/>
        </a:buClr>
        <a:buFont typeface="Wingdings" pitchFamily="2" charset="2"/>
        <a:buChar char="§"/>
        <a:defRPr sz="2000" b="1">
          <a:solidFill>
            <a:srgbClr val="777777"/>
          </a:solidFill>
          <a:latin typeface="+mn-lt"/>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Прямоугольник 8"/>
          <p:cNvSpPr/>
          <p:nvPr/>
        </p:nvSpPr>
        <p:spPr>
          <a:xfrm flipH="1">
            <a:off x="8153400" y="0"/>
            <a:ext cx="990600" cy="6858000"/>
          </a:xfrm>
          <a:prstGeom prst="rect">
            <a:avLst/>
          </a:prstGeom>
          <a:blipFill>
            <a:blip r:embed="rId1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10000" r="50000" b="-10000"/>
                </a:path>
                <a:tileRect/>
              </a:gradFill>
            </a:fillOverlay>
            <a:innerShdw blurRad="63500" dist="44450" dir="10800000">
              <a:srgbClr val="000000">
                <a:alpha val="45000"/>
              </a:srgbClr>
            </a:inn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fontAlgn="base">
              <a:spcBef>
                <a:spcPct val="0"/>
              </a:spcBef>
              <a:spcAft>
                <a:spcPct val="0"/>
              </a:spcAft>
            </a:pPr>
            <a:endParaRPr lang="en-US">
              <a:solidFill>
                <a:prstClr val="white"/>
              </a:solidFill>
            </a:endParaRPr>
          </a:p>
        </p:txBody>
      </p:sp>
      <p:sp>
        <p:nvSpPr>
          <p:cNvPr id="3" name="Заголовок 2"/>
          <p:cNvSpPr>
            <a:spLocks noGrp="1"/>
          </p:cNvSpPr>
          <p:nvPr>
            <p:ph type="title"/>
          </p:nvPr>
        </p:nvSpPr>
        <p:spPr>
          <a:xfrm>
            <a:off x="457200" y="320040"/>
            <a:ext cx="7239000" cy="1143000"/>
          </a:xfrm>
          <a:prstGeom prst="rect">
            <a:avLst/>
          </a:prstGeom>
        </p:spPr>
        <p:txBody>
          <a:bodyPr vert="horz" lIns="45720" tIns="0" rIns="45720" bIns="0" anchor="b" anchorCtr="0">
            <a:normAutofit/>
          </a:bodyPr>
          <a:lstStyle>
            <a:extLst/>
          </a:lstStyle>
          <a:p>
            <a:r>
              <a:rPr kumimoji="0" lang="ru-RU" smtClean="0"/>
              <a:t>Образец заголовка</a:t>
            </a:r>
            <a:endParaRPr kumimoji="0" lang="en-US"/>
          </a:p>
        </p:txBody>
      </p:sp>
      <p:sp>
        <p:nvSpPr>
          <p:cNvPr id="31" name="Текст 30"/>
          <p:cNvSpPr>
            <a:spLocks noGrp="1"/>
          </p:cNvSpPr>
          <p:nvPr>
            <p:ph type="body" idx="1"/>
          </p:nvPr>
        </p:nvSpPr>
        <p:spPr>
          <a:xfrm>
            <a:off x="457200" y="1609416"/>
            <a:ext cx="7239000" cy="4846320"/>
          </a:xfrm>
          <a:prstGeom prst="rect">
            <a:avLst/>
          </a:prstGeom>
        </p:spPr>
        <p:txBody>
          <a:bodyPr vert="horz">
            <a:normAutofit/>
          </a:bodyPr>
          <a:lstStyle>
            <a:extLst/>
          </a:lstStyle>
          <a:p>
            <a:pPr lvl="0" eaLnBrk="1" latinLnBrk="0" hangingPunct="1"/>
            <a:r>
              <a:rPr kumimoji="0" lang="ru-RU" smtClean="0"/>
              <a:t>Образец текста</a:t>
            </a:r>
          </a:p>
          <a:p>
            <a:pPr lvl="1" eaLnBrk="1" latinLnBrk="0" hangingPunct="1"/>
            <a:r>
              <a:rPr kumimoji="0" lang="ru-RU" smtClean="0"/>
              <a:t>Второй уровень</a:t>
            </a:r>
          </a:p>
          <a:p>
            <a:pPr lvl="2" eaLnBrk="1" latinLnBrk="0" hangingPunct="1"/>
            <a:r>
              <a:rPr kumimoji="0" lang="ru-RU" smtClean="0"/>
              <a:t>Третий уровень</a:t>
            </a:r>
          </a:p>
          <a:p>
            <a:pPr lvl="3" eaLnBrk="1" latinLnBrk="0" hangingPunct="1"/>
            <a:r>
              <a:rPr kumimoji="0" lang="ru-RU" smtClean="0"/>
              <a:t>Четвертый уровень</a:t>
            </a:r>
          </a:p>
          <a:p>
            <a:pPr lvl="4" eaLnBrk="1" latinLnBrk="0" hangingPunct="1"/>
            <a:r>
              <a:rPr kumimoji="0" lang="ru-RU" smtClean="0"/>
              <a:t>Пятый уровень</a:t>
            </a:r>
            <a:endParaRPr kumimoji="0" lang="en-US"/>
          </a:p>
        </p:txBody>
      </p:sp>
      <p:sp>
        <p:nvSpPr>
          <p:cNvPr id="27" name="Дата 26"/>
          <p:cNvSpPr>
            <a:spLocks noGrp="1"/>
          </p:cNvSpPr>
          <p:nvPr>
            <p:ph type="dt" sz="half" idx="2"/>
          </p:nvPr>
        </p:nvSpPr>
        <p:spPr>
          <a:xfrm>
            <a:off x="4245936" y="6557946"/>
            <a:ext cx="2002464" cy="226902"/>
          </a:xfrm>
          <a:prstGeom prst="rect">
            <a:avLst/>
          </a:prstGeom>
        </p:spPr>
        <p:txBody>
          <a:bodyPr vert="horz" tIns="0" bIns="0" anchor="b"/>
          <a:lstStyle>
            <a:lvl1pPr algn="l" eaLnBrk="1" latinLnBrk="0" hangingPunct="1">
              <a:defRPr kumimoji="0" sz="1000">
                <a:solidFill>
                  <a:schemeClr val="tx2"/>
                </a:solidFill>
              </a:defRPr>
            </a:lvl1pPr>
            <a:extLst/>
          </a:lstStyle>
          <a:p>
            <a:pPr fontAlgn="base">
              <a:spcBef>
                <a:spcPct val="0"/>
              </a:spcBef>
              <a:spcAft>
                <a:spcPct val="0"/>
              </a:spcAft>
            </a:pPr>
            <a:fld id="{16360247-3313-4A56-971C-0D282C3D0624}" type="datetime1">
              <a:rPr lang="en-US" smtClean="0">
                <a:solidFill>
                  <a:srgbClr val="B13F9A"/>
                </a:solidFill>
                <a:latin typeface="Arial" charset="0"/>
              </a:rPr>
              <a:pPr fontAlgn="base">
                <a:spcBef>
                  <a:spcPct val="0"/>
                </a:spcBef>
                <a:spcAft>
                  <a:spcPct val="0"/>
                </a:spcAft>
              </a:pPr>
              <a:t>2/26/2013</a:t>
            </a:fld>
            <a:endParaRPr lang="en-US" dirty="0">
              <a:solidFill>
                <a:srgbClr val="B13F9A"/>
              </a:solidFill>
              <a:latin typeface="Arial" charset="0"/>
            </a:endParaRPr>
          </a:p>
        </p:txBody>
      </p:sp>
      <p:sp>
        <p:nvSpPr>
          <p:cNvPr id="4" name="Нижний колонтитул 3"/>
          <p:cNvSpPr>
            <a:spLocks noGrp="1"/>
          </p:cNvSpPr>
          <p:nvPr>
            <p:ph type="ftr" sz="quarter" idx="3"/>
          </p:nvPr>
        </p:nvSpPr>
        <p:spPr>
          <a:xfrm>
            <a:off x="457200" y="6557946"/>
            <a:ext cx="3657600" cy="228600"/>
          </a:xfrm>
          <a:prstGeom prst="rect">
            <a:avLst/>
          </a:prstGeom>
        </p:spPr>
        <p:txBody>
          <a:bodyPr vert="horz" tIns="0" bIns="0" anchor="b"/>
          <a:lstStyle>
            <a:lvl1pPr algn="r" eaLnBrk="1" latinLnBrk="0" hangingPunct="1">
              <a:defRPr kumimoji="0" sz="1000">
                <a:solidFill>
                  <a:schemeClr val="tx2"/>
                </a:solidFill>
              </a:defRPr>
            </a:lvl1pPr>
            <a:extLst/>
          </a:lstStyle>
          <a:p>
            <a:pPr fontAlgn="base">
              <a:spcBef>
                <a:spcPct val="0"/>
              </a:spcBef>
              <a:spcAft>
                <a:spcPct val="0"/>
              </a:spcAft>
            </a:pPr>
            <a:endParaRPr lang="en-US" dirty="0">
              <a:solidFill>
                <a:srgbClr val="B13F9A"/>
              </a:solidFill>
              <a:latin typeface="Arial" charset="0"/>
            </a:endParaRPr>
          </a:p>
        </p:txBody>
      </p:sp>
      <p:sp>
        <p:nvSpPr>
          <p:cNvPr id="16" name="Номер слайда 15"/>
          <p:cNvSpPr>
            <a:spLocks noGrp="1"/>
          </p:cNvSpPr>
          <p:nvPr>
            <p:ph type="sldNum" sz="quarter" idx="4"/>
          </p:nvPr>
        </p:nvSpPr>
        <p:spPr>
          <a:xfrm>
            <a:off x="6251448" y="6556248"/>
            <a:ext cx="588336" cy="228600"/>
          </a:xfrm>
          <a:prstGeom prst="rect">
            <a:avLst/>
          </a:prstGeom>
        </p:spPr>
        <p:txBody>
          <a:bodyPr vert="horz" lIns="0" tIns="0" rIns="0" bIns="0" anchor="b"/>
          <a:lstStyle>
            <a:lvl1pPr algn="r" eaLnBrk="1" latinLnBrk="0" hangingPunct="1">
              <a:defRPr kumimoji="0" sz="1100">
                <a:solidFill>
                  <a:schemeClr val="tx2"/>
                </a:solidFill>
              </a:defRPr>
            </a:lvl1pPr>
            <a:extLst/>
          </a:lstStyle>
          <a:p>
            <a:pPr fontAlgn="base">
              <a:spcBef>
                <a:spcPct val="0"/>
              </a:spcBef>
              <a:spcAft>
                <a:spcPct val="0"/>
              </a:spcAft>
            </a:pPr>
            <a:fld id="{BC5217A8-0E06-4059-AC45-433E2E67A85D}" type="slidenum">
              <a:rPr lang="en-US" smtClean="0">
                <a:solidFill>
                  <a:srgbClr val="B13F9A"/>
                </a:solidFill>
                <a:latin typeface="Arial" charset="0"/>
              </a:rPr>
              <a:pPr fontAlgn="base">
                <a:spcBef>
                  <a:spcPct val="0"/>
                </a:spcBef>
                <a:spcAft>
                  <a:spcPct val="0"/>
                </a:spcAft>
              </a:pPr>
              <a:t>‹#›</a:t>
            </a:fld>
            <a:endParaRPr lang="en-US" dirty="0">
              <a:solidFill>
                <a:srgbClr val="B13F9A"/>
              </a:solidFill>
              <a:latin typeface="Arial" charset="0"/>
            </a:endParaRPr>
          </a:p>
        </p:txBody>
      </p:sp>
    </p:spTree>
    <p:extLst>
      <p:ext uri="{BB962C8B-B14F-4D97-AF65-F5344CB8AC3E}">
        <p14:creationId xmlns:p14="http://schemas.microsoft.com/office/powerpoint/2010/main" val="1826082355"/>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p:transition spd="med">
    <p:zoom/>
  </p:transition>
  <p:hf hdr="0" ftr="0"/>
  <p:txStyles>
    <p:titleStyle>
      <a:lvl1pPr algn="l" rtl="0" eaLnBrk="1" latinLnBrk="0" hangingPunct="1">
        <a:spcBef>
          <a:spcPct val="0"/>
        </a:spcBef>
        <a:buNone/>
        <a:defRPr kumimoji="0" sz="3800" b="1" kern="1200" cap="all" baseline="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latin typeface="+mj-lt"/>
          <a:ea typeface="+mj-ea"/>
          <a:cs typeface="+mj-cs"/>
        </a:defRPr>
      </a:lvl1pPr>
      <a:extLst/>
    </p:titleStyle>
    <p:bodyStyle>
      <a:lvl1pPr marL="274320" indent="-274320" algn="l" rtl="0" eaLnBrk="1" latinLnBrk="0" hangingPunct="1">
        <a:spcBef>
          <a:spcPts val="600"/>
        </a:spcBef>
        <a:buClr>
          <a:schemeClr val="tx2"/>
        </a:buClr>
        <a:buSzPct val="73000"/>
        <a:buFont typeface="Wingdings 2"/>
        <a:buChar char=""/>
        <a:defRPr kumimoji="0" sz="2600" kern="1200" baseline="0">
          <a:solidFill>
            <a:schemeClr val="tx1"/>
          </a:solidFill>
          <a:latin typeface="+mn-lt"/>
          <a:ea typeface="+mn-ea"/>
          <a:cs typeface="+mn-cs"/>
        </a:defRPr>
      </a:lvl1pPr>
      <a:lvl2pPr marL="521208" indent="-228600" algn="l" rtl="0" eaLnBrk="1" latinLnBrk="0" hangingPunct="1">
        <a:spcBef>
          <a:spcPts val="500"/>
        </a:spcBef>
        <a:buClr>
          <a:schemeClr val="accent4"/>
        </a:buClr>
        <a:buSzPct val="80000"/>
        <a:buFont typeface="Wingdings 2"/>
        <a:buChar char=""/>
        <a:defRPr kumimoji="0" sz="2300" kern="1200">
          <a:solidFill>
            <a:schemeClr val="tx1">
              <a:tint val="85000"/>
            </a:schemeClr>
          </a:solidFill>
          <a:latin typeface="+mn-lt"/>
          <a:ea typeface="+mn-ea"/>
          <a:cs typeface="+mn-cs"/>
        </a:defRPr>
      </a:lvl2pPr>
      <a:lvl3pPr marL="758952" indent="-228600" algn="l" rtl="0" eaLnBrk="1" latinLnBrk="0" hangingPunct="1">
        <a:spcBef>
          <a:spcPts val="400"/>
        </a:spcBef>
        <a:buClr>
          <a:schemeClr val="accent4"/>
        </a:buClr>
        <a:buSzPct val="60000"/>
        <a:buFont typeface="Wingdings"/>
        <a:buChar char=""/>
        <a:defRPr kumimoji="0" sz="2000" kern="1200">
          <a:solidFill>
            <a:schemeClr val="tx1"/>
          </a:solidFill>
          <a:latin typeface="+mn-lt"/>
          <a:ea typeface="+mn-ea"/>
          <a:cs typeface="+mn-cs"/>
        </a:defRPr>
      </a:lvl3pPr>
      <a:lvl4pPr marL="1005840" indent="-228600" algn="l" rtl="0" eaLnBrk="1" latinLnBrk="0" hangingPunct="1">
        <a:spcBef>
          <a:spcPct val="20000"/>
        </a:spcBef>
        <a:buClr>
          <a:schemeClr val="accent4"/>
        </a:buClr>
        <a:buSzPct val="80000"/>
        <a:buFont typeface="Wingdings 2"/>
        <a:buChar char=""/>
        <a:defRPr kumimoji="0" sz="2000" kern="1200">
          <a:solidFill>
            <a:schemeClr val="tx1">
              <a:tint val="85000"/>
            </a:schemeClr>
          </a:solidFill>
          <a:latin typeface="+mn-lt"/>
          <a:ea typeface="+mn-ea"/>
          <a:cs typeface="+mn-cs"/>
        </a:defRPr>
      </a:lvl4pPr>
      <a:lvl5pPr marL="1280160" indent="-228600" algn="l" rtl="0" eaLnBrk="1" latinLnBrk="0" hangingPunct="1">
        <a:spcBef>
          <a:spcPts val="400"/>
        </a:spcBef>
        <a:buClr>
          <a:schemeClr val="accent4"/>
        </a:buClr>
        <a:buSzPct val="70000"/>
        <a:buFont typeface="Wingdings"/>
        <a:buChar char=""/>
        <a:defRPr kumimoji="0" sz="1800" kern="1200">
          <a:solidFill>
            <a:schemeClr val="tx1"/>
          </a:solidFill>
          <a:latin typeface="+mn-lt"/>
          <a:ea typeface="+mn-ea"/>
          <a:cs typeface="+mn-cs"/>
        </a:defRPr>
      </a:lvl5pPr>
      <a:lvl6pPr marL="1472184" indent="-182880" algn="l" rtl="0"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l" rtl="0"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l" rtl="0"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l" rtl="0"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ru-RU" smtClean="0"/>
              <a:t>Образец заголовка</a:t>
            </a:r>
            <a:endParaRPr lang="ru-RU"/>
          </a:p>
        </p:txBody>
      </p:sp>
      <p:sp>
        <p:nvSpPr>
          <p:cNvPr id="3" name="Текст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8AC6DCC-3D24-4BF3-BE0E-8A63610C0326}" type="datetimeFigureOut">
              <a:rPr lang="ru-RU" smtClean="0">
                <a:solidFill>
                  <a:prstClr val="black">
                    <a:tint val="75000"/>
                  </a:prstClr>
                </a:solidFill>
              </a:rPr>
              <a:pPr/>
              <a:t>26.02.2013</a:t>
            </a:fld>
            <a:endParaRPr lang="ru-RU">
              <a:solidFill>
                <a:prstClr val="black">
                  <a:tint val="75000"/>
                </a:prstClr>
              </a:solidFill>
            </a:endParaRPr>
          </a:p>
        </p:txBody>
      </p:sp>
      <p:sp>
        <p:nvSpPr>
          <p:cNvPr id="5" name="Нижний колонтитул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solidFill>
                <a:prstClr val="black">
                  <a:tint val="75000"/>
                </a:prstClr>
              </a:solidFill>
            </a:endParaRPr>
          </a:p>
        </p:txBody>
      </p:sp>
      <p:sp>
        <p:nvSpPr>
          <p:cNvPr id="6" name="Номер слайда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18E130F-1F6E-4A19-9514-B11F75670E3E}" type="slidenum">
              <a:rPr lang="ru-RU" smtClean="0">
                <a:solidFill>
                  <a:prstClr val="black">
                    <a:tint val="75000"/>
                  </a:prstClr>
                </a:solidFill>
              </a:rPr>
              <a:pPr/>
              <a:t>‹#›</a:t>
            </a:fld>
            <a:endParaRPr lang="ru-RU">
              <a:solidFill>
                <a:prstClr val="black">
                  <a:tint val="75000"/>
                </a:prstClr>
              </a:solidFill>
            </a:endParaRPr>
          </a:p>
        </p:txBody>
      </p:sp>
    </p:spTree>
    <p:extLst>
      <p:ext uri="{BB962C8B-B14F-4D97-AF65-F5344CB8AC3E}">
        <p14:creationId xmlns:p14="http://schemas.microsoft.com/office/powerpoint/2010/main" val="1241892058"/>
      </p:ext>
    </p:extLst>
  </p:cSld>
  <p:clrMap bg1="lt1" tx1="dk1" bg2="lt2" tx2="dk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7.xml"/><Relationship Id="rId1" Type="http://schemas.openxmlformats.org/officeDocument/2006/relationships/slideLayout" Target="../slideLayouts/slideLayout35.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18.xml"/><Relationship Id="rId5" Type="http://schemas.openxmlformats.org/officeDocument/2006/relationships/image" Target="../media/image16.png"/><Relationship Id="rId4" Type="http://schemas.openxmlformats.org/officeDocument/2006/relationships/image" Target="../media/image15.png"/></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62.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73.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1.xml"/><Relationship Id="rId1" Type="http://schemas.openxmlformats.org/officeDocument/2006/relationships/slideLayout" Target="../slideLayouts/slideLayout51.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9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5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1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00.xm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7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9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3.xml"/></Relationships>
</file>

<file path=ppt/slides/_rels/slide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2.xml"/><Relationship Id="rId1" Type="http://schemas.openxmlformats.org/officeDocument/2006/relationships/slideLayout" Target="../slideLayouts/slideLayout128.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2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9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1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1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1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27.xml"/></Relationships>
</file>

<file path=ppt/slides/_rels/slide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2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1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1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1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2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23.xml"/></Relationships>
</file>

<file path=ppt/slides/_rels/slide4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5.xml"/><Relationship Id="rId1" Type="http://schemas.openxmlformats.org/officeDocument/2006/relationships/slideLayout" Target="../slideLayouts/slideLayout139.xml"/></Relationships>
</file>

<file path=ppt/slides/_rels/slide4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6.xml"/><Relationship Id="rId1" Type="http://schemas.openxmlformats.org/officeDocument/2006/relationships/slideLayout" Target="../slideLayouts/slideLayout139.xml"/></Relationships>
</file>

<file path=ppt/slides/_rels/slide4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7.xml"/><Relationship Id="rId1" Type="http://schemas.openxmlformats.org/officeDocument/2006/relationships/slideLayout" Target="../slideLayouts/slideLayout139.xml"/></Relationships>
</file>

<file path=ppt/slides/_rels/slide4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8.xml"/><Relationship Id="rId1" Type="http://schemas.openxmlformats.org/officeDocument/2006/relationships/slideLayout" Target="../slideLayouts/slideLayout13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9.xml"/><Relationship Id="rId1" Type="http://schemas.openxmlformats.org/officeDocument/2006/relationships/slideLayout" Target="../slideLayouts/slideLayout139.xml"/></Relationships>
</file>

<file path=ppt/slides/_rels/slide5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0.xml"/><Relationship Id="rId1" Type="http://schemas.openxmlformats.org/officeDocument/2006/relationships/slideLayout" Target="../slideLayouts/slideLayout139.xml"/></Relationships>
</file>

<file path=ppt/slides/_rels/slide52.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41.xml"/><Relationship Id="rId1" Type="http://schemas.openxmlformats.org/officeDocument/2006/relationships/slideLayout" Target="../slideLayouts/slideLayout139.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39.xml"/></Relationships>
</file>

<file path=ppt/slides/_rels/slide54.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43.xml"/><Relationship Id="rId1" Type="http://schemas.openxmlformats.org/officeDocument/2006/relationships/slideLayout" Target="../slideLayouts/slideLayout139.xml"/></Relationships>
</file>

<file path=ppt/slides/_rels/slide55.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44.xml"/><Relationship Id="rId1" Type="http://schemas.openxmlformats.org/officeDocument/2006/relationships/slideLayout" Target="../slideLayouts/slideLayout139.xml"/></Relationships>
</file>

<file path=ppt/slides/_rels/slide56.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45.xml"/><Relationship Id="rId1" Type="http://schemas.openxmlformats.org/officeDocument/2006/relationships/slideLayout" Target="../slideLayouts/slideLayout139.xml"/></Relationships>
</file>

<file path=ppt/slides/_rels/slide57.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46.xml"/><Relationship Id="rId1" Type="http://schemas.openxmlformats.org/officeDocument/2006/relationships/slideLayout" Target="../slideLayouts/slideLayout139.xml"/></Relationships>
</file>

<file path=ppt/slides/_rels/slide58.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47.xml"/><Relationship Id="rId1" Type="http://schemas.openxmlformats.org/officeDocument/2006/relationships/slideLayout" Target="../slideLayouts/slideLayout139.xml"/></Relationships>
</file>

<file path=ppt/slides/_rels/slide59.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48.xml"/><Relationship Id="rId1" Type="http://schemas.openxmlformats.org/officeDocument/2006/relationships/slideLayout" Target="../slideLayouts/slideLayout139.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150.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9.xml"/><Relationship Id="rId1" Type="http://schemas.openxmlformats.org/officeDocument/2006/relationships/slideLayout" Target="../slideLayouts/slideLayout139.xml"/></Relationships>
</file>

<file path=ppt/slides/_rels/slide6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0.xml"/><Relationship Id="rId1" Type="http://schemas.openxmlformats.org/officeDocument/2006/relationships/slideLayout" Target="../slideLayouts/slideLayout139.xml"/></Relationships>
</file>

<file path=ppt/slides/_rels/slide6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1.xml"/><Relationship Id="rId1" Type="http://schemas.openxmlformats.org/officeDocument/2006/relationships/slideLayout" Target="../slideLayouts/slideLayout139.xml"/></Relationships>
</file>

<file path=ppt/slides/_rels/slide63.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52.xml"/><Relationship Id="rId1" Type="http://schemas.openxmlformats.org/officeDocument/2006/relationships/slideLayout" Target="../slideLayouts/slideLayout139.xml"/></Relationships>
</file>

<file path=ppt/slides/_rels/slide64.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53.xml"/><Relationship Id="rId1" Type="http://schemas.openxmlformats.org/officeDocument/2006/relationships/slideLayout" Target="../slideLayouts/slideLayout139.xml"/></Relationships>
</file>

<file path=ppt/slides/_rels/slide65.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54.xml"/><Relationship Id="rId1" Type="http://schemas.openxmlformats.org/officeDocument/2006/relationships/slideLayout" Target="../slideLayouts/slideLayout139.xml"/></Relationships>
</file>

<file path=ppt/slides/_rels/slide6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5.xml"/><Relationship Id="rId1" Type="http://schemas.openxmlformats.org/officeDocument/2006/relationships/slideLayout" Target="../slideLayouts/slideLayout139.xml"/></Relationships>
</file>

<file path=ppt/slides/_rels/slide6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6.xml"/><Relationship Id="rId1" Type="http://schemas.openxmlformats.org/officeDocument/2006/relationships/slideLayout" Target="../slideLayouts/slideLayout139.xml"/></Relationships>
</file>

<file path=ppt/slides/_rels/slide6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7.xml"/><Relationship Id="rId1" Type="http://schemas.openxmlformats.org/officeDocument/2006/relationships/slideLayout" Target="../slideLayouts/slideLayout139.xml"/></Relationships>
</file>

<file path=ppt/slides/_rels/slide6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8.xml"/><Relationship Id="rId1" Type="http://schemas.openxmlformats.org/officeDocument/2006/relationships/slideLayout" Target="../slideLayouts/slideLayout13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0.xml"/></Relationships>
</file>

<file path=ppt/slides/_rels/slide7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9.xml"/><Relationship Id="rId1" Type="http://schemas.openxmlformats.org/officeDocument/2006/relationships/slideLayout" Target="../slideLayouts/slideLayout139.xml"/></Relationships>
</file>

<file path=ppt/slides/_rels/slide7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0.xml"/><Relationship Id="rId1" Type="http://schemas.openxmlformats.org/officeDocument/2006/relationships/slideLayout" Target="../slideLayouts/slideLayout139.xml"/></Relationships>
</file>

<file path=ppt/slides/_rels/slide7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1.xml"/><Relationship Id="rId1" Type="http://schemas.openxmlformats.org/officeDocument/2006/relationships/slideLayout" Target="../slideLayouts/slideLayout139.xml"/></Relationships>
</file>

<file path=ppt/slides/_rels/slide7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2.xml"/><Relationship Id="rId1" Type="http://schemas.openxmlformats.org/officeDocument/2006/relationships/slideLayout" Target="../slideLayouts/slideLayout139.xml"/></Relationships>
</file>

<file path=ppt/slides/_rels/slide7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3.xml"/><Relationship Id="rId1" Type="http://schemas.openxmlformats.org/officeDocument/2006/relationships/slideLayout" Target="../slideLayouts/slideLayout139.xml"/></Relationships>
</file>

<file path=ppt/slides/_rels/slide7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64.xml"/><Relationship Id="rId1" Type="http://schemas.openxmlformats.org/officeDocument/2006/relationships/slideLayout" Target="../slideLayouts/slideLayout139.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35.xml"/></Relationships>
</file>

<file path=ppt/slides/_rels/slide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24.xml"/><Relationship Id="rId5" Type="http://schemas.openxmlformats.org/officeDocument/2006/relationships/image" Target="../media/image21.wmf"/><Relationship Id="rId4" Type="http://schemas.openxmlformats.org/officeDocument/2006/relationships/image" Target="../media/image20.w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ctrTitle"/>
          </p:nvPr>
        </p:nvSpPr>
        <p:spPr/>
        <p:txBody>
          <a:bodyPr>
            <a:normAutofit/>
          </a:bodyPr>
          <a:lstStyle/>
          <a:p>
            <a:r>
              <a:rPr lang="en-US" sz="6600" dirty="0" smtClean="0"/>
              <a:t>Microsoft Windows &amp;</a:t>
            </a:r>
            <a:endParaRPr lang="ru-RU" sz="6600" dirty="0"/>
          </a:p>
        </p:txBody>
      </p:sp>
      <p:sp>
        <p:nvSpPr>
          <p:cNvPr id="3" name="Подзаголовок 2"/>
          <p:cNvSpPr>
            <a:spLocks noGrp="1"/>
          </p:cNvSpPr>
          <p:nvPr>
            <p:ph type="subTitle" idx="1"/>
          </p:nvPr>
        </p:nvSpPr>
        <p:spPr/>
        <p:txBody>
          <a:bodyPr>
            <a:normAutofit/>
          </a:bodyPr>
          <a:lstStyle/>
          <a:p>
            <a:r>
              <a:rPr lang="en-US" sz="6600" dirty="0" smtClean="0">
                <a:solidFill>
                  <a:schemeClr val="tx1"/>
                </a:solidFill>
              </a:rPr>
              <a:t>.NET Framework</a:t>
            </a:r>
            <a:endParaRPr lang="ru-RU" sz="6600" dirty="0">
              <a:solidFill>
                <a:schemeClr val="tx1"/>
              </a:solidFill>
            </a:endParaRPr>
          </a:p>
        </p:txBody>
      </p:sp>
    </p:spTree>
    <p:extLst>
      <p:ext uri="{BB962C8B-B14F-4D97-AF65-F5344CB8AC3E}">
        <p14:creationId xmlns:p14="http://schemas.microsoft.com/office/powerpoint/2010/main" val="2104829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ctrTitle"/>
          </p:nvPr>
        </p:nvSpPr>
        <p:spPr/>
        <p:txBody>
          <a:bodyPr>
            <a:normAutofit/>
          </a:bodyPr>
          <a:lstStyle/>
          <a:p>
            <a:r>
              <a:rPr lang="en-US" sz="6600" dirty="0" smtClean="0">
                <a:solidFill>
                  <a:schemeClr val="tx1"/>
                </a:solidFill>
              </a:rPr>
              <a:t>.NET Framework</a:t>
            </a:r>
            <a:endParaRPr lang="ru-RU" sz="6600" dirty="0">
              <a:solidFill>
                <a:schemeClr val="tx1"/>
              </a:solidFill>
            </a:endParaRPr>
          </a:p>
        </p:txBody>
      </p:sp>
      <p:sp>
        <p:nvSpPr>
          <p:cNvPr id="3" name="Подзаголовок 2"/>
          <p:cNvSpPr>
            <a:spLocks noGrp="1"/>
          </p:cNvSpPr>
          <p:nvPr>
            <p:ph type="subTitle" idx="1"/>
          </p:nvPr>
        </p:nvSpPr>
        <p:spPr>
          <a:xfrm>
            <a:off x="1371600" y="3717032"/>
            <a:ext cx="6400800" cy="1921768"/>
          </a:xfrm>
        </p:spPr>
        <p:txBody>
          <a:bodyPr>
            <a:normAutofit fontScale="85000" lnSpcReduction="20000"/>
          </a:bodyPr>
          <a:lstStyle/>
          <a:p>
            <a:r>
              <a:rPr lang="en-US" sz="7200" dirty="0" smtClean="0">
                <a:solidFill>
                  <a:schemeClr val="tx1"/>
                </a:solidFill>
              </a:rPr>
              <a:t>via C#</a:t>
            </a:r>
          </a:p>
          <a:p>
            <a:r>
              <a:rPr lang="en-US" sz="7200" dirty="0" smtClean="0">
                <a:solidFill>
                  <a:schemeClr val="tx1"/>
                </a:solidFill>
              </a:rPr>
              <a:t>C sharp</a:t>
            </a:r>
          </a:p>
          <a:p>
            <a:endParaRPr lang="ru-RU" sz="7200" dirty="0">
              <a:solidFill>
                <a:schemeClr val="tx1"/>
              </a:solidFill>
            </a:endParaRPr>
          </a:p>
        </p:txBody>
      </p:sp>
    </p:spTree>
    <p:extLst>
      <p:ext uri="{BB962C8B-B14F-4D97-AF65-F5344CB8AC3E}">
        <p14:creationId xmlns:p14="http://schemas.microsoft.com/office/powerpoint/2010/main" val="1104987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3dnews.ru/_imgdata/img/2010/10/21/600634/TIOBE10.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5575" y="426715"/>
            <a:ext cx="8836285" cy="55945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379538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endParaRPr lang="ru-RU"/>
          </a:p>
        </p:txBody>
      </p:sp>
      <p:sp>
        <p:nvSpPr>
          <p:cNvPr id="3" name="Объект 2"/>
          <p:cNvSpPr>
            <a:spLocks noGrp="1"/>
          </p:cNvSpPr>
          <p:nvPr>
            <p:ph idx="1"/>
          </p:nvPr>
        </p:nvSpPr>
        <p:spPr/>
        <p:txBody>
          <a:bodyPr/>
          <a:lstStyle/>
          <a:p>
            <a:endParaRPr lang="ru-RU"/>
          </a:p>
        </p:txBody>
      </p:sp>
    </p:spTree>
    <p:extLst>
      <p:ext uri="{BB962C8B-B14F-4D97-AF65-F5344CB8AC3E}">
        <p14:creationId xmlns:p14="http://schemas.microsoft.com/office/powerpoint/2010/main" val="370515545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7525" y="243608"/>
            <a:ext cx="8528951" cy="52736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7328458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Рисунок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2935" y="0"/>
            <a:ext cx="7149465" cy="6858000"/>
          </a:xfrm>
          <a:prstGeom prst="rect">
            <a:avLst/>
          </a:prstGeom>
        </p:spPr>
      </p:pic>
    </p:spTree>
    <p:extLst>
      <p:ext uri="{BB962C8B-B14F-4D97-AF65-F5344CB8AC3E}">
        <p14:creationId xmlns:p14="http://schemas.microsoft.com/office/powerpoint/2010/main" val="20577139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20688"/>
            <a:ext cx="9128986" cy="49685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833781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214282" y="142852"/>
            <a:ext cx="8643998" cy="2554545"/>
          </a:xfrm>
          <a:prstGeom prst="rect">
            <a:avLst/>
          </a:prstGeom>
        </p:spPr>
        <p:txBody>
          <a:bodyPr wrap="square">
            <a:spAutoFit/>
          </a:bodyPr>
          <a:lstStyle/>
          <a:p>
            <a:pPr algn="ctr"/>
            <a:r>
              <a:rPr lang="ru-RU" sz="3200" b="1" dirty="0"/>
              <a:t>ПЛАТФОРМА</a:t>
            </a:r>
            <a:r>
              <a:rPr lang="ru-RU" sz="3200" dirty="0"/>
              <a:t> – в контексте информационных технологий – среда, обеспечивающая выполнение программного кода. Платформа определяется характеристиками процессоров, особенностями операционных систем.</a:t>
            </a:r>
          </a:p>
        </p:txBody>
      </p:sp>
      <p:sp>
        <p:nvSpPr>
          <p:cNvPr id="3" name="Прямоугольник 2"/>
          <p:cNvSpPr/>
          <p:nvPr/>
        </p:nvSpPr>
        <p:spPr>
          <a:xfrm>
            <a:off x="214282" y="2928934"/>
            <a:ext cx="8715436" cy="2862322"/>
          </a:xfrm>
          <a:prstGeom prst="rect">
            <a:avLst/>
          </a:prstGeom>
        </p:spPr>
        <p:txBody>
          <a:bodyPr wrap="square">
            <a:spAutoFit/>
          </a:bodyPr>
          <a:lstStyle/>
          <a:p>
            <a:pPr algn="ctr"/>
            <a:r>
              <a:rPr lang="en-US" sz="3600" b="1" dirty="0"/>
              <a:t>Framework</a:t>
            </a:r>
            <a:r>
              <a:rPr lang="en-US" sz="3600" dirty="0"/>
              <a:t> </a:t>
            </a:r>
            <a:r>
              <a:rPr lang="ru-RU" sz="3600" dirty="0"/>
              <a:t>–  это инфраструктура среды выполнения программ. Нечто, определяющее особенности разработки и выполнения программного кода на данной платформе. </a:t>
            </a:r>
          </a:p>
        </p:txBody>
      </p:sp>
    </p:spTree>
    <p:extLst>
      <p:ext uri="{BB962C8B-B14F-4D97-AF65-F5344CB8AC3E}">
        <p14:creationId xmlns:p14="http://schemas.microsoft.com/office/powerpoint/2010/main" val="988322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Прямоугольник 2"/>
          <p:cNvSpPr/>
          <p:nvPr/>
        </p:nvSpPr>
        <p:spPr>
          <a:xfrm>
            <a:off x="214282" y="71414"/>
            <a:ext cx="8715436" cy="6740307"/>
          </a:xfrm>
          <a:prstGeom prst="rect">
            <a:avLst/>
          </a:prstGeom>
        </p:spPr>
        <p:txBody>
          <a:bodyPr wrap="square">
            <a:spAutoFit/>
          </a:bodyPr>
          <a:lstStyle/>
          <a:p>
            <a:pPr algn="ctr"/>
            <a:r>
              <a:rPr lang="en-US" sz="3600" b="1" dirty="0"/>
              <a:t>Framework</a:t>
            </a:r>
            <a:r>
              <a:rPr lang="en-US" sz="3600" dirty="0"/>
              <a:t> </a:t>
            </a:r>
            <a:r>
              <a:rPr lang="ru-RU" sz="3600" dirty="0"/>
              <a:t>п</a:t>
            </a:r>
            <a:r>
              <a:rPr lang="ru-RU" sz="3600" dirty="0" smtClean="0"/>
              <a:t>редполагает </a:t>
            </a:r>
            <a:r>
              <a:rPr lang="ru-RU" sz="3600" dirty="0"/>
              <a:t>средства организации взаимодействия с операционной системой и прикладными </a:t>
            </a:r>
            <a:r>
              <a:rPr lang="ru-RU" sz="3600" dirty="0" smtClean="0"/>
              <a:t>программами,</a:t>
            </a:r>
          </a:p>
          <a:p>
            <a:pPr algn="ctr"/>
            <a:r>
              <a:rPr lang="ru-RU" sz="3600" dirty="0" smtClean="0"/>
              <a:t>методы </a:t>
            </a:r>
            <a:r>
              <a:rPr lang="ru-RU" sz="3600" dirty="0"/>
              <a:t>доступа к базам </a:t>
            </a:r>
            <a:r>
              <a:rPr lang="ru-RU" sz="3600" dirty="0" smtClean="0"/>
              <a:t>данных,</a:t>
            </a:r>
          </a:p>
          <a:p>
            <a:pPr algn="ctr"/>
            <a:r>
              <a:rPr lang="ru-RU" sz="3600" dirty="0" smtClean="0"/>
              <a:t>средства </a:t>
            </a:r>
            <a:r>
              <a:rPr lang="ru-RU" sz="3600" dirty="0"/>
              <a:t>поддержки распределённых (сетевых) приложений</a:t>
            </a:r>
            <a:r>
              <a:rPr lang="ru-RU" sz="3600" dirty="0" smtClean="0"/>
              <a:t>,</a:t>
            </a:r>
          </a:p>
          <a:p>
            <a:pPr algn="ctr"/>
            <a:r>
              <a:rPr lang="ru-RU" sz="3600" dirty="0" smtClean="0"/>
              <a:t> языки программирования,</a:t>
            </a:r>
          </a:p>
          <a:p>
            <a:pPr algn="ctr"/>
            <a:r>
              <a:rPr lang="ru-RU" sz="3600" dirty="0" smtClean="0"/>
              <a:t>множества </a:t>
            </a:r>
            <a:r>
              <a:rPr lang="ru-RU" sz="3600" dirty="0"/>
              <a:t>базовых </a:t>
            </a:r>
            <a:r>
              <a:rPr lang="ru-RU" sz="3600" dirty="0" smtClean="0"/>
              <a:t>классов,</a:t>
            </a:r>
          </a:p>
          <a:p>
            <a:pPr algn="ctr"/>
            <a:r>
              <a:rPr lang="ru-RU" sz="3600" dirty="0" smtClean="0"/>
              <a:t>унифицированные </a:t>
            </a:r>
            <a:r>
              <a:rPr lang="ru-RU" sz="3600" dirty="0"/>
              <a:t>интерфейсы </a:t>
            </a:r>
            <a:r>
              <a:rPr lang="ru-RU" sz="3600" dirty="0" smtClean="0"/>
              <a:t>пользователя,</a:t>
            </a:r>
          </a:p>
          <a:p>
            <a:pPr algn="ctr"/>
            <a:r>
              <a:rPr lang="ru-RU" sz="3600" dirty="0" smtClean="0"/>
              <a:t>парадигмы программирования. </a:t>
            </a:r>
            <a:endParaRPr lang="ru-RU" sz="3600" dirty="0"/>
          </a:p>
        </p:txBody>
      </p:sp>
    </p:spTree>
    <p:extLst>
      <p:ext uri="{BB962C8B-B14F-4D97-AF65-F5344CB8AC3E}">
        <p14:creationId xmlns:p14="http://schemas.microsoft.com/office/powerpoint/2010/main" val="17014125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par>
                          <p:cTn id="9" fill="hold">
                            <p:stCondLst>
                              <p:cond delay="1000"/>
                            </p:stCondLst>
                            <p:childTnLst>
                              <p:par>
                                <p:cTn id="10" presetID="2" presetClass="entr" presetSubtype="4" fill="hold" nodeType="after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 calcmode="lin" valueType="num">
                                      <p:cBhvr additive="base">
                                        <p:cTn id="12"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3" dur="10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par>
                          <p:cTn id="14" fill="hold">
                            <p:stCondLst>
                              <p:cond delay="2000"/>
                            </p:stCondLst>
                            <p:childTnLst>
                              <p:par>
                                <p:cTn id="15" presetID="2" presetClass="entr" presetSubtype="4" fill="hold" nodeType="after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additive="base">
                                        <p:cTn id="17"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8" dur="10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par>
                          <p:cTn id="19" fill="hold">
                            <p:stCondLst>
                              <p:cond delay="3000"/>
                            </p:stCondLst>
                            <p:childTnLst>
                              <p:par>
                                <p:cTn id="20" presetID="2" presetClass="entr" presetSubtype="4" fill="hold" nodeType="after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 calcmode="lin" valueType="num">
                                      <p:cBhvr additive="base">
                                        <p:cTn id="22"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3" dur="10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par>
                          <p:cTn id="24" fill="hold">
                            <p:stCondLst>
                              <p:cond delay="4000"/>
                            </p:stCondLst>
                            <p:childTnLst>
                              <p:par>
                                <p:cTn id="25" presetID="2" presetClass="entr" presetSubtype="4" fill="hold" nodeType="after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 calcmode="lin" valueType="num">
                                      <p:cBhvr additive="base">
                                        <p:cTn id="27"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8" dur="10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par>
                          <p:cTn id="29" fill="hold">
                            <p:stCondLst>
                              <p:cond delay="5000"/>
                            </p:stCondLst>
                            <p:childTnLst>
                              <p:par>
                                <p:cTn id="30" presetID="2" presetClass="entr" presetSubtype="4" fill="hold" nodeType="after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 calcmode="lin" valueType="num">
                                      <p:cBhvr additive="base">
                                        <p:cTn id="32"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3" dur="10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par>
                          <p:cTn id="34" fill="hold">
                            <p:stCondLst>
                              <p:cond delay="6000"/>
                            </p:stCondLst>
                            <p:childTnLst>
                              <p:par>
                                <p:cTn id="35" presetID="2" presetClass="entr" presetSubtype="4" fill="hold" nodeType="after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 calcmode="lin" valueType="num">
                                      <p:cBhvr additive="base">
                                        <p:cTn id="37"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8" dur="10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Содержимое 3"/>
          <p:cNvGraphicFramePr>
            <a:graphicFrameLocks/>
          </p:cNvGraphicFramePr>
          <p:nvPr/>
        </p:nvGraphicFramePr>
        <p:xfrm>
          <a:off x="592083" y="544473"/>
          <a:ext cx="8143932" cy="557216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629308197"/>
      </p:ext>
    </p:extLst>
  </p:cSld>
  <p:clrMapOvr>
    <a:masterClrMapping/>
  </p:clrMapOvr>
  <p:transition spd="slow">
    <p:strips dir="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Scale>
                                      <p:cBhvr>
                                        <p:cTn id="7" dur="2000" decel="50000" fill="hold">
                                          <p:stCondLst>
                                            <p:cond delay="0"/>
                                          </p:stCondLst>
                                        </p:cTn>
                                        <p:tgtEl>
                                          <p:spTgt spid="4"/>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2000" decel="50000" fill="hold">
                                          <p:stCondLst>
                                            <p:cond delay="0"/>
                                          </p:stCondLst>
                                        </p:cTn>
                                        <p:tgtEl>
                                          <p:spTgt spid="4"/>
                                        </p:tgtEl>
                                        <p:attrNameLst>
                                          <p:attrName>ppt_x</p:attrName>
                                          <p:attrName>ppt_y</p:attrName>
                                        </p:attrNameLst>
                                      </p:cBhvr>
                                    </p:animMotion>
                                    <p:animEffect transition="in" filter="fade">
                                      <p:cBhvr>
                                        <p:cTn id="9"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214282" y="142852"/>
            <a:ext cx="8643998" cy="769441"/>
          </a:xfrm>
          <a:prstGeom prst="rect">
            <a:avLst/>
          </a:prstGeom>
        </p:spPr>
        <p:txBody>
          <a:bodyPr wrap="square">
            <a:spAutoFit/>
          </a:bodyPr>
          <a:lstStyle/>
          <a:p>
            <a:pPr algn="ctr"/>
            <a:r>
              <a:rPr lang="ru-RU" sz="4400" dirty="0" err="1" smtClean="0"/>
              <a:t>Microsoft</a:t>
            </a:r>
            <a:r>
              <a:rPr lang="ru-RU" sz="4400" dirty="0" smtClean="0"/>
              <a:t>  </a:t>
            </a:r>
            <a:r>
              <a:rPr lang="ru-RU" sz="4400" b="1" dirty="0" smtClean="0"/>
              <a:t>.</a:t>
            </a:r>
            <a:r>
              <a:rPr lang="ru-RU" sz="4400" b="1" dirty="0"/>
              <a:t>NET</a:t>
            </a:r>
            <a:r>
              <a:rPr lang="ru-RU" sz="4400" dirty="0"/>
              <a:t> – платформа</a:t>
            </a:r>
            <a:r>
              <a:rPr lang="ru-RU" sz="4400" dirty="0" smtClean="0"/>
              <a:t>.</a:t>
            </a:r>
            <a:endParaRPr lang="ru-RU" sz="4400" dirty="0"/>
          </a:p>
        </p:txBody>
      </p:sp>
      <p:sp>
        <p:nvSpPr>
          <p:cNvPr id="3" name="Прямоугольник 2"/>
          <p:cNvSpPr/>
          <p:nvPr/>
        </p:nvSpPr>
        <p:spPr>
          <a:xfrm>
            <a:off x="214282" y="1857364"/>
            <a:ext cx="8715436" cy="3416320"/>
          </a:xfrm>
          <a:prstGeom prst="rect">
            <a:avLst/>
          </a:prstGeom>
        </p:spPr>
        <p:txBody>
          <a:bodyPr wrap="square">
            <a:spAutoFit/>
          </a:bodyPr>
          <a:lstStyle/>
          <a:p>
            <a:pPr algn="ctr"/>
            <a:r>
              <a:rPr lang="ru-RU" sz="3600" dirty="0"/>
              <a:t>.NET </a:t>
            </a:r>
            <a:r>
              <a:rPr lang="ru-RU" sz="3600" dirty="0" err="1"/>
              <a:t>Framework</a:t>
            </a:r>
            <a:r>
              <a:rPr lang="ru-RU" sz="3600" dirty="0"/>
              <a:t> – инфраструктура платформы </a:t>
            </a:r>
            <a:r>
              <a:rPr lang="ru-RU" sz="3600" dirty="0" err="1" smtClean="0"/>
              <a:t>Microsoft.NET</a:t>
            </a:r>
            <a:r>
              <a:rPr lang="ru-RU" sz="3600" dirty="0" smtClean="0"/>
              <a:t>.</a:t>
            </a:r>
          </a:p>
          <a:p>
            <a:pPr algn="ctr"/>
            <a:r>
              <a:rPr lang="ru-RU" sz="3600" dirty="0" smtClean="0"/>
              <a:t>Включает </a:t>
            </a:r>
            <a:r>
              <a:rPr lang="ru-RU" sz="3600" dirty="0"/>
              <a:t>следующие основные компоненты: </a:t>
            </a:r>
            <a:r>
              <a:rPr lang="en-US" sz="3600" dirty="0"/>
              <a:t>common language runtime</a:t>
            </a:r>
            <a:r>
              <a:rPr lang="ru-RU" sz="3600" dirty="0"/>
              <a:t> (</a:t>
            </a:r>
            <a:r>
              <a:rPr lang="en-US" sz="3600" dirty="0"/>
              <a:t>CLR</a:t>
            </a:r>
            <a:r>
              <a:rPr lang="ru-RU" sz="3600" dirty="0"/>
              <a:t>) и .</a:t>
            </a:r>
            <a:r>
              <a:rPr lang="en-US" sz="3600" dirty="0"/>
              <a:t>NET Framework class library</a:t>
            </a:r>
            <a:r>
              <a:rPr lang="ru-RU" sz="3600" dirty="0"/>
              <a:t> (.</a:t>
            </a:r>
            <a:r>
              <a:rPr lang="en-US" sz="3600" dirty="0"/>
              <a:t>NET FCL</a:t>
            </a:r>
            <a:r>
              <a:rPr lang="ru-RU" sz="3600" dirty="0" smtClean="0"/>
              <a:t>).</a:t>
            </a:r>
            <a:endParaRPr lang="ru-RU" sz="3600" dirty="0"/>
          </a:p>
        </p:txBody>
      </p:sp>
    </p:spTree>
    <p:extLst>
      <p:ext uri="{BB962C8B-B14F-4D97-AF65-F5344CB8AC3E}">
        <p14:creationId xmlns:p14="http://schemas.microsoft.com/office/powerpoint/2010/main" val="157438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ижний колонтитул 1"/>
          <p:cNvSpPr>
            <a:spLocks noGrp="1"/>
          </p:cNvSpPr>
          <p:nvPr>
            <p:ph type="ftr" sz="quarter" idx="10"/>
          </p:nvPr>
        </p:nvSpPr>
        <p:spPr/>
        <p:txBody>
          <a:bodyPr/>
          <a:lstStyle/>
          <a:p>
            <a:pPr>
              <a:defRPr/>
            </a:pPr>
            <a:r>
              <a:rPr lang="en-US" smtClean="0">
                <a:solidFill>
                  <a:srgbClr val="FFFFFF"/>
                </a:solidFill>
              </a:rPr>
              <a:t>Microsoft Visual Basic .NET</a:t>
            </a:r>
            <a:endParaRPr lang="en-US">
              <a:solidFill>
                <a:srgbClr val="FFFFFF"/>
              </a:solidFill>
            </a:endParaRPr>
          </a:p>
        </p:txBody>
      </p:sp>
      <p:pic>
        <p:nvPicPr>
          <p:cNvPr id="1026" name="Picture 2" descr="K:\Work\Pedagogical\IFE\courses\.NET FrameWork\9ba30ba10ee562a870395e777a63f4ec.png"/>
          <p:cNvPicPr>
            <a:picLocks noChangeAspect="1" noChangeArrowheads="1"/>
          </p:cNvPicPr>
          <p:nvPr/>
        </p:nvPicPr>
        <p:blipFill>
          <a:blip r:embed="rId3" cstate="print"/>
          <a:srcRect/>
          <a:stretch>
            <a:fillRect/>
          </a:stretch>
        </p:blipFill>
        <p:spPr bwMode="auto">
          <a:xfrm>
            <a:off x="0" y="580986"/>
            <a:ext cx="9144000" cy="5868928"/>
          </a:xfrm>
          <a:prstGeom prst="rect">
            <a:avLst/>
          </a:prstGeom>
          <a:noFill/>
        </p:spPr>
      </p:pic>
      <p:pic>
        <p:nvPicPr>
          <p:cNvPr id="18434" name="Picture 2"/>
          <p:cNvPicPr>
            <a:picLocks noChangeAspect="1" noChangeArrowheads="1"/>
          </p:cNvPicPr>
          <p:nvPr/>
        </p:nvPicPr>
        <p:blipFill>
          <a:blip r:embed="rId4" cstate="print"/>
          <a:srcRect/>
          <a:stretch>
            <a:fillRect/>
          </a:stretch>
        </p:blipFill>
        <p:spPr bwMode="auto">
          <a:xfrm>
            <a:off x="5484825" y="6130962"/>
            <a:ext cx="2371725" cy="523875"/>
          </a:xfrm>
          <a:prstGeom prst="rect">
            <a:avLst/>
          </a:prstGeom>
          <a:noFill/>
          <a:ln w="9525">
            <a:noFill/>
            <a:miter lim="800000"/>
            <a:headEnd/>
            <a:tailEnd/>
          </a:ln>
          <a:effectLst/>
        </p:spPr>
      </p:pic>
      <p:pic>
        <p:nvPicPr>
          <p:cNvPr id="18435" name="Picture 3"/>
          <p:cNvPicPr>
            <a:picLocks noChangeAspect="1" noChangeArrowheads="1"/>
          </p:cNvPicPr>
          <p:nvPr/>
        </p:nvPicPr>
        <p:blipFill>
          <a:blip r:embed="rId5" cstate="print"/>
          <a:srcRect/>
          <a:stretch>
            <a:fillRect/>
          </a:stretch>
        </p:blipFill>
        <p:spPr bwMode="auto">
          <a:xfrm>
            <a:off x="2439395" y="73026"/>
            <a:ext cx="964190" cy="580986"/>
          </a:xfrm>
          <a:prstGeom prst="rect">
            <a:avLst/>
          </a:prstGeom>
          <a:noFill/>
          <a:ln w="9525">
            <a:noFill/>
            <a:miter lim="800000"/>
            <a:headEnd/>
            <a:tailEnd/>
          </a:ln>
          <a:effectLst/>
        </p:spPr>
      </p:pic>
    </p:spTree>
    <p:extLst>
      <p:ext uri="{BB962C8B-B14F-4D97-AF65-F5344CB8AC3E}">
        <p14:creationId xmlns:p14="http://schemas.microsoft.com/office/powerpoint/2010/main" val="2669967524"/>
      </p:ext>
    </p:extLst>
  </p:cSld>
  <p:clrMapOvr>
    <a:masterClrMapping/>
  </p:clrMapOvr>
  <p:transition spd="slow">
    <p:strips dir="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0" fill="hold" nodeType="afterEffect">
                                  <p:stCondLst>
                                    <p:cond delay="0"/>
                                  </p:stCondLst>
                                  <p:childTnLst>
                                    <p:set>
                                      <p:cBhvr>
                                        <p:cTn id="6" dur="1" fill="hold">
                                          <p:stCondLst>
                                            <p:cond delay="0"/>
                                          </p:stCondLst>
                                        </p:cTn>
                                        <p:tgtEl>
                                          <p:spTgt spid="1026"/>
                                        </p:tgtEl>
                                        <p:attrNameLst>
                                          <p:attrName>style.visibility</p:attrName>
                                        </p:attrNameLst>
                                      </p:cBhvr>
                                      <p:to>
                                        <p:strVal val="visible"/>
                                      </p:to>
                                    </p:set>
                                    <p:anim calcmode="lin" valueType="num">
                                      <p:cBhvr>
                                        <p:cTn id="7" dur="2000" fill="hold"/>
                                        <p:tgtEl>
                                          <p:spTgt spid="1026"/>
                                        </p:tgtEl>
                                        <p:attrNameLst>
                                          <p:attrName>ppt_w</p:attrName>
                                        </p:attrNameLst>
                                      </p:cBhvr>
                                      <p:tavLst>
                                        <p:tav tm="0">
                                          <p:val>
                                            <p:fltVal val="0"/>
                                          </p:val>
                                        </p:tav>
                                        <p:tav tm="100000">
                                          <p:val>
                                            <p:strVal val="#ppt_w"/>
                                          </p:val>
                                        </p:tav>
                                      </p:tavLst>
                                    </p:anim>
                                    <p:anim calcmode="lin" valueType="num">
                                      <p:cBhvr>
                                        <p:cTn id="8" dur="2000" fill="hold"/>
                                        <p:tgtEl>
                                          <p:spTgt spid="1026"/>
                                        </p:tgtEl>
                                        <p:attrNameLst>
                                          <p:attrName>ppt_h</p:attrName>
                                        </p:attrNameLst>
                                      </p:cBhvr>
                                      <p:tavLst>
                                        <p:tav tm="0">
                                          <p:val>
                                            <p:fltVal val="0"/>
                                          </p:val>
                                        </p:tav>
                                        <p:tav tm="100000">
                                          <p:val>
                                            <p:strVal val="#ppt_h"/>
                                          </p:val>
                                        </p:tav>
                                      </p:tavLst>
                                    </p:anim>
                                    <p:animEffect transition="in" filter="fade">
                                      <p:cBhvr>
                                        <p:cTn id="9" dur="20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cstate="print"/>
          <a:srcRect/>
          <a:stretch>
            <a:fillRect/>
          </a:stretch>
        </p:blipFill>
        <p:spPr bwMode="auto">
          <a:xfrm>
            <a:off x="0" y="1048139"/>
            <a:ext cx="9144000" cy="4535129"/>
          </a:xfrm>
          <a:prstGeom prst="rect">
            <a:avLst/>
          </a:prstGeom>
          <a:noFill/>
          <a:ln w="9525">
            <a:noFill/>
            <a:miter lim="800000"/>
            <a:headEnd/>
            <a:tailEnd/>
          </a:ln>
          <a:effectLst/>
        </p:spPr>
      </p:pic>
      <p:sp>
        <p:nvSpPr>
          <p:cNvPr id="4" name="Заголовок 1"/>
          <p:cNvSpPr txBox="1">
            <a:spLocks/>
          </p:cNvSpPr>
          <p:nvPr/>
        </p:nvSpPr>
        <p:spPr>
          <a:xfrm>
            <a:off x="2235169" y="146052"/>
            <a:ext cx="6535827" cy="654012"/>
          </a:xfrm>
          <a:prstGeom prst="rect">
            <a:avLst/>
          </a:prstGeom>
        </p:spPr>
        <p:txBody>
          <a:bodyPr>
            <a:normAutofit fontScale="97500"/>
          </a:bodyPr>
          <a:lstStyle/>
          <a:p>
            <a:pPr eaLnBrk="0" fontAlgn="base" hangingPunct="0">
              <a:spcBef>
                <a:spcPct val="0"/>
              </a:spcBef>
              <a:spcAft>
                <a:spcPct val="0"/>
              </a:spcAft>
              <a:defRPr/>
            </a:pPr>
            <a:r>
              <a:rPr lang="en-US" sz="2800" kern="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.NET</a:t>
            </a:r>
            <a:endParaRPr lang="ru-RU" sz="2800" kern="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Tree>
    <p:extLst>
      <p:ext uri="{BB962C8B-B14F-4D97-AF65-F5344CB8AC3E}">
        <p14:creationId xmlns:p14="http://schemas.microsoft.com/office/powerpoint/2010/main" val="512592734"/>
      </p:ext>
    </p:extLst>
  </p:cSld>
  <p:clrMapOvr>
    <a:masterClrMapping/>
  </p:clrMapOvr>
  <p:transition spd="slow">
    <p:strips dir="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7" presetClass="entr" presetSubtype="1"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ppt_x"/>
                                          </p:val>
                                        </p:tav>
                                        <p:tav tm="100000">
                                          <p:val>
                                            <p:strVal val="#ppt_x"/>
                                          </p:val>
                                        </p:tav>
                                      </p:tavLst>
                                    </p:anim>
                                    <p:anim calcmode="lin" valueType="num">
                                      <p:cBhvr additive="base">
                                        <p:cTn id="8" dur="1000" fill="hold"/>
                                        <p:tgtEl>
                                          <p:spTgt spid="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3" cstate="print"/>
          <a:srcRect r="3310" b="847"/>
          <a:stretch>
            <a:fillRect/>
          </a:stretch>
        </p:blipFill>
        <p:spPr bwMode="auto">
          <a:xfrm>
            <a:off x="1" y="763551"/>
            <a:ext cx="9144000" cy="5225950"/>
          </a:xfrm>
          <a:prstGeom prst="rect">
            <a:avLst/>
          </a:prstGeom>
          <a:noFill/>
          <a:ln w="9525">
            <a:noFill/>
            <a:miter lim="800000"/>
            <a:headEnd/>
            <a:tailEnd/>
          </a:ln>
          <a:effectLst/>
        </p:spPr>
      </p:pic>
      <p:sp>
        <p:nvSpPr>
          <p:cNvPr id="4" name="Заголовок 1"/>
          <p:cNvSpPr txBox="1">
            <a:spLocks/>
          </p:cNvSpPr>
          <p:nvPr/>
        </p:nvSpPr>
        <p:spPr>
          <a:xfrm>
            <a:off x="2235169" y="146052"/>
            <a:ext cx="6535827" cy="654012"/>
          </a:xfrm>
          <a:prstGeom prst="rect">
            <a:avLst/>
          </a:prstGeom>
        </p:spPr>
        <p:txBody>
          <a:bodyPr>
            <a:normAutofit fontScale="97500"/>
          </a:bodyPr>
          <a:lstStyle/>
          <a:p>
            <a:pPr eaLnBrk="0" fontAlgn="base" hangingPunct="0">
              <a:spcBef>
                <a:spcPct val="0"/>
              </a:spcBef>
              <a:spcAft>
                <a:spcPct val="0"/>
              </a:spcAft>
              <a:defRPr/>
            </a:pPr>
            <a:r>
              <a:rPr lang="en-US" sz="2800" kern="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.NET</a:t>
            </a:r>
            <a:endParaRPr lang="ru-RU" sz="2800" kern="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Tree>
    <p:extLst>
      <p:ext uri="{BB962C8B-B14F-4D97-AF65-F5344CB8AC3E}">
        <p14:creationId xmlns:p14="http://schemas.microsoft.com/office/powerpoint/2010/main" val="1928266500"/>
      </p:ext>
    </p:extLst>
  </p:cSld>
  <p:clrMapOvr>
    <a:masterClrMapping/>
  </p:clrMapOvr>
  <p:transition spd="slow">
    <p:strips dir="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7" presetClass="entr" presetSubtype="1"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ppt_x"/>
                                          </p:val>
                                        </p:tav>
                                        <p:tav tm="100000">
                                          <p:val>
                                            <p:strVal val="#ppt_x"/>
                                          </p:val>
                                        </p:tav>
                                      </p:tavLst>
                                    </p:anim>
                                    <p:anim calcmode="lin" valueType="num">
                                      <p:cBhvr additive="base">
                                        <p:cTn id="8" dur="1000" fill="hold"/>
                                        <p:tgtEl>
                                          <p:spTgt spid="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Содержимое 6"/>
          <p:cNvGraphicFramePr>
            <a:graphicFrameLocks/>
          </p:cNvGraphicFramePr>
          <p:nvPr>
            <p:extLst>
              <p:ext uri="{D42A27DB-BD31-4B8C-83A1-F6EECF244321}">
                <p14:modId xmlns:p14="http://schemas.microsoft.com/office/powerpoint/2010/main" val="2670294614"/>
              </p:ext>
            </p:extLst>
          </p:nvPr>
        </p:nvGraphicFramePr>
        <p:xfrm>
          <a:off x="409519" y="763551"/>
          <a:ext cx="8072462" cy="524858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Заголовок 1"/>
          <p:cNvSpPr txBox="1">
            <a:spLocks/>
          </p:cNvSpPr>
          <p:nvPr/>
        </p:nvSpPr>
        <p:spPr>
          <a:xfrm>
            <a:off x="2235169" y="146052"/>
            <a:ext cx="6535827" cy="654012"/>
          </a:xfrm>
          <a:prstGeom prst="rect">
            <a:avLst/>
          </a:prstGeom>
        </p:spPr>
        <p:txBody>
          <a:bodyPr>
            <a:normAutofit fontScale="97500"/>
          </a:bodyPr>
          <a:lstStyle/>
          <a:p>
            <a:pPr eaLnBrk="0" fontAlgn="base" hangingPunct="0">
              <a:spcBef>
                <a:spcPct val="0"/>
              </a:spcBef>
              <a:spcAft>
                <a:spcPct val="0"/>
              </a:spcAft>
              <a:defRPr/>
            </a:pPr>
            <a:r>
              <a:rPr lang="en-US" sz="2800" kern="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.NET</a:t>
            </a:r>
            <a:endParaRPr lang="ru-RU" sz="2800" kern="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Tree>
    <p:extLst>
      <p:ext uri="{BB962C8B-B14F-4D97-AF65-F5344CB8AC3E}">
        <p14:creationId xmlns:p14="http://schemas.microsoft.com/office/powerpoint/2010/main" val="48777855"/>
      </p:ext>
    </p:extLst>
  </p:cSld>
  <p:clrMapOvr>
    <a:masterClrMapping/>
  </p:clrMapOvr>
  <p:transition spd="slow">
    <p:strips dir="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2000" fill="hold"/>
                                        <p:tgtEl>
                                          <p:spTgt spid="3"/>
                                        </p:tgtEl>
                                        <p:attrNameLst>
                                          <p:attrName>ppt_w</p:attrName>
                                        </p:attrNameLst>
                                      </p:cBhvr>
                                      <p:tavLst>
                                        <p:tav tm="0">
                                          <p:val>
                                            <p:fltVal val="0"/>
                                          </p:val>
                                        </p:tav>
                                        <p:tav tm="100000">
                                          <p:val>
                                            <p:strVal val="#ppt_w"/>
                                          </p:val>
                                        </p:tav>
                                      </p:tavLst>
                                    </p:anim>
                                    <p:anim calcmode="lin" valueType="num">
                                      <p:cBhvr>
                                        <p:cTn id="8" dur="2000" fill="hold"/>
                                        <p:tgtEl>
                                          <p:spTgt spid="3"/>
                                        </p:tgtEl>
                                        <p:attrNameLst>
                                          <p:attrName>ppt_h</p:attrName>
                                        </p:attrNameLst>
                                      </p:cBhvr>
                                      <p:tavLst>
                                        <p:tav tm="0">
                                          <p:val>
                                            <p:fltVal val="0"/>
                                          </p:val>
                                        </p:tav>
                                        <p:tav tm="100000">
                                          <p:val>
                                            <p:strVal val="#ppt_h"/>
                                          </p:val>
                                        </p:tav>
                                      </p:tavLst>
                                    </p:anim>
                                    <p:animEffect transition="in" filter="fade">
                                      <p:cBhvr>
                                        <p:cTn id="9" dur="2000"/>
                                        <p:tgtEl>
                                          <p:spTgt spid="3"/>
                                        </p:tgtEl>
                                      </p:cBhvr>
                                    </p:animEffect>
                                  </p:childTnLst>
                                </p:cTn>
                              </p:par>
                            </p:childTnLst>
                          </p:cTn>
                        </p:par>
                        <p:par>
                          <p:cTn id="10" fill="hold">
                            <p:stCondLst>
                              <p:cond delay="2000"/>
                            </p:stCondLst>
                            <p:childTnLst>
                              <p:par>
                                <p:cTn id="11" presetID="7" presetClass="entr" presetSubtype="1"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1000" fill="hold"/>
                                        <p:tgtEl>
                                          <p:spTgt spid="5"/>
                                        </p:tgtEl>
                                        <p:attrNameLst>
                                          <p:attrName>ppt_x</p:attrName>
                                        </p:attrNameLst>
                                      </p:cBhvr>
                                      <p:tavLst>
                                        <p:tav tm="0">
                                          <p:val>
                                            <p:strVal val="#ppt_x"/>
                                          </p:val>
                                        </p:tav>
                                        <p:tav tm="100000">
                                          <p:val>
                                            <p:strVal val="#ppt_x"/>
                                          </p:val>
                                        </p:tav>
                                      </p:tavLst>
                                    </p:anim>
                                    <p:anim calcmode="lin" valueType="num">
                                      <p:cBhvr additive="base">
                                        <p:cTn id="14" dur="1000" fill="hold"/>
                                        <p:tgtEl>
                                          <p:spTgt spid="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AsOne/>
      </p:bldGraphic>
      <p:bldP spid="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71406" y="159507"/>
            <a:ext cx="8929750" cy="5724644"/>
          </a:xfrm>
          <a:prstGeom prst="rect">
            <a:avLst/>
          </a:prstGeom>
        </p:spPr>
        <p:txBody>
          <a:bodyPr wrap="square">
            <a:spAutoFit/>
          </a:bodyPr>
          <a:lstStyle/>
          <a:p>
            <a:r>
              <a:rPr lang="ru-RU" sz="2800" dirty="0" smtClean="0">
                <a:solidFill>
                  <a:prstClr val="black"/>
                </a:solidFill>
              </a:rPr>
              <a:t>Задачи </a:t>
            </a:r>
            <a:r>
              <a:rPr lang="en-US" sz="2800" b="1" dirty="0" smtClean="0">
                <a:solidFill>
                  <a:prstClr val="black"/>
                </a:solidFill>
              </a:rPr>
              <a:t>CLR</a:t>
            </a:r>
            <a:r>
              <a:rPr lang="ru-RU" sz="2800" dirty="0" smtClean="0">
                <a:solidFill>
                  <a:prstClr val="black"/>
                </a:solidFill>
              </a:rPr>
              <a:t>:</a:t>
            </a:r>
            <a:r>
              <a:rPr lang="en-US" sz="2800" dirty="0" smtClean="0">
                <a:solidFill>
                  <a:prstClr val="black"/>
                </a:solidFill>
              </a:rPr>
              <a:t> (</a:t>
            </a:r>
            <a:r>
              <a:rPr lang="ru-RU" sz="2800" dirty="0" smtClean="0">
                <a:solidFill>
                  <a:prstClr val="black"/>
                </a:solidFill>
              </a:rPr>
              <a:t>общеязыковая среда выполнения</a:t>
            </a:r>
            <a:r>
              <a:rPr lang="en-US" sz="2800" dirty="0" smtClean="0">
                <a:solidFill>
                  <a:prstClr val="black"/>
                </a:solidFill>
              </a:rPr>
              <a:t>)</a:t>
            </a:r>
            <a:endParaRPr lang="ru-RU" sz="2800" dirty="0">
              <a:solidFill>
                <a:prstClr val="black"/>
              </a:solidFill>
            </a:endParaRPr>
          </a:p>
          <a:p>
            <a:pPr marL="457200" indent="-457200">
              <a:buFont typeface="Arial" pitchFamily="34" charset="0"/>
              <a:buChar char="•"/>
            </a:pPr>
            <a:r>
              <a:rPr lang="ru-RU" sz="2600" dirty="0">
                <a:solidFill>
                  <a:prstClr val="black"/>
                </a:solidFill>
              </a:rPr>
              <a:t>управление кодом (</a:t>
            </a:r>
            <a:r>
              <a:rPr lang="ru-RU" sz="2600" dirty="0" smtClean="0">
                <a:solidFill>
                  <a:prstClr val="black"/>
                </a:solidFill>
              </a:rPr>
              <a:t>загрузка</a:t>
            </a:r>
            <a:r>
              <a:rPr lang="en-US" sz="2600" dirty="0" smtClean="0">
                <a:solidFill>
                  <a:prstClr val="black"/>
                </a:solidFill>
              </a:rPr>
              <a:t>, </a:t>
            </a:r>
            <a:r>
              <a:rPr lang="en-US" sz="2600" dirty="0" err="1" smtClean="0">
                <a:solidFill>
                  <a:prstClr val="black"/>
                </a:solidFill>
              </a:rPr>
              <a:t>jit</a:t>
            </a:r>
            <a:r>
              <a:rPr lang="en-US" sz="2600" dirty="0" smtClean="0">
                <a:solidFill>
                  <a:prstClr val="black"/>
                </a:solidFill>
              </a:rPr>
              <a:t>-</a:t>
            </a:r>
            <a:r>
              <a:rPr lang="ru-RU" sz="2600" dirty="0" err="1" smtClean="0">
                <a:solidFill>
                  <a:prstClr val="black"/>
                </a:solidFill>
              </a:rPr>
              <a:t>компил</a:t>
            </a:r>
            <a:r>
              <a:rPr lang="ru-RU" sz="2600" dirty="0" smtClean="0">
                <a:solidFill>
                  <a:prstClr val="black"/>
                </a:solidFill>
              </a:rPr>
              <a:t> </a:t>
            </a:r>
            <a:r>
              <a:rPr lang="ru-RU" sz="2600" dirty="0">
                <a:solidFill>
                  <a:prstClr val="black"/>
                </a:solidFill>
              </a:rPr>
              <a:t>и выполнение),</a:t>
            </a:r>
          </a:p>
          <a:p>
            <a:pPr marL="457200" indent="-457200">
              <a:buFont typeface="Arial" pitchFamily="34" charset="0"/>
              <a:buChar char="•"/>
            </a:pPr>
            <a:r>
              <a:rPr lang="ru-RU" sz="2600" dirty="0">
                <a:solidFill>
                  <a:prstClr val="black"/>
                </a:solidFill>
              </a:rPr>
              <a:t>управление памятью при размещении объектов, </a:t>
            </a:r>
          </a:p>
          <a:p>
            <a:pPr marL="457200" indent="-457200">
              <a:buFont typeface="Arial" pitchFamily="34" charset="0"/>
              <a:buChar char="•"/>
            </a:pPr>
            <a:r>
              <a:rPr lang="ru-RU" sz="2600" dirty="0" smtClean="0">
                <a:solidFill>
                  <a:prstClr val="black"/>
                </a:solidFill>
              </a:rPr>
              <a:t>изоляция </a:t>
            </a:r>
            <a:r>
              <a:rPr lang="ru-RU" sz="2600" dirty="0">
                <a:solidFill>
                  <a:prstClr val="black"/>
                </a:solidFill>
              </a:rPr>
              <a:t>памяти приложений, </a:t>
            </a:r>
          </a:p>
          <a:p>
            <a:pPr marL="457200" indent="-457200">
              <a:buFont typeface="Arial" pitchFamily="34" charset="0"/>
              <a:buChar char="•"/>
            </a:pPr>
            <a:r>
              <a:rPr lang="ru-RU" sz="2600" dirty="0" smtClean="0">
                <a:solidFill>
                  <a:prstClr val="black"/>
                </a:solidFill>
              </a:rPr>
              <a:t>проверка </a:t>
            </a:r>
            <a:r>
              <a:rPr lang="ru-RU" sz="2600" dirty="0">
                <a:solidFill>
                  <a:prstClr val="black"/>
                </a:solidFill>
              </a:rPr>
              <a:t>безопасности кода, </a:t>
            </a:r>
          </a:p>
          <a:p>
            <a:pPr marL="457200" indent="-457200">
              <a:buFont typeface="Arial" pitchFamily="34" charset="0"/>
              <a:buChar char="•"/>
            </a:pPr>
            <a:r>
              <a:rPr lang="ru-RU" sz="2600" dirty="0" smtClean="0">
                <a:solidFill>
                  <a:prstClr val="black"/>
                </a:solidFill>
              </a:rPr>
              <a:t>доступ к метаданным (расширенная информация о типах),</a:t>
            </a:r>
          </a:p>
          <a:p>
            <a:pPr marL="457200" indent="-457200">
              <a:buFont typeface="Arial" pitchFamily="34" charset="0"/>
              <a:buChar char="•"/>
            </a:pPr>
            <a:r>
              <a:rPr lang="ru-RU" sz="2600" dirty="0" smtClean="0">
                <a:solidFill>
                  <a:prstClr val="black"/>
                </a:solidFill>
              </a:rPr>
              <a:t>обработка </a:t>
            </a:r>
            <a:r>
              <a:rPr lang="ru-RU" sz="2600" dirty="0">
                <a:solidFill>
                  <a:prstClr val="black"/>
                </a:solidFill>
              </a:rPr>
              <a:t>исключений, включая межъязыковые исключения, </a:t>
            </a:r>
          </a:p>
          <a:p>
            <a:pPr marL="457200" indent="-457200">
              <a:buFont typeface="Arial" pitchFamily="34" charset="0"/>
              <a:buChar char="•"/>
            </a:pPr>
            <a:r>
              <a:rPr lang="ru-RU" sz="2600" dirty="0">
                <a:solidFill>
                  <a:prstClr val="black"/>
                </a:solidFill>
              </a:rPr>
              <a:t>взаимодействие между управляемым и неуправляемым кодом (в том числе и COM–объектами), </a:t>
            </a:r>
          </a:p>
          <a:p>
            <a:pPr marL="457200" indent="-457200">
              <a:buFont typeface="Arial" pitchFamily="34" charset="0"/>
              <a:buChar char="•"/>
            </a:pPr>
            <a:r>
              <a:rPr lang="ru-RU" sz="2600" dirty="0">
                <a:solidFill>
                  <a:prstClr val="black"/>
                </a:solidFill>
              </a:rPr>
              <a:t>поддержка сервисов для разработки (профилирование, отладка и т.д</a:t>
            </a:r>
            <a:r>
              <a:rPr lang="ru-RU" sz="2600" dirty="0" smtClean="0">
                <a:solidFill>
                  <a:prstClr val="black"/>
                </a:solidFill>
              </a:rPr>
              <a:t>.).</a:t>
            </a:r>
            <a:endParaRPr lang="en-US" sz="2600" dirty="0" smtClean="0">
              <a:solidFill>
                <a:prstClr val="black"/>
              </a:solidFill>
            </a:endParaRPr>
          </a:p>
          <a:p>
            <a:pPr marL="457200" indent="-457200">
              <a:buFont typeface="Arial" pitchFamily="34" charset="0"/>
              <a:buChar char="•"/>
            </a:pPr>
            <a:r>
              <a:rPr lang="ru-RU" sz="2600" dirty="0" smtClean="0">
                <a:solidFill>
                  <a:prstClr val="black"/>
                </a:solidFill>
              </a:rPr>
              <a:t>в </a:t>
            </a:r>
            <a:r>
              <a:rPr lang="en-US" sz="2600" dirty="0" smtClean="0">
                <a:solidFill>
                  <a:prstClr val="black"/>
                </a:solidFill>
              </a:rPr>
              <a:t>.NET </a:t>
            </a:r>
            <a:r>
              <a:rPr lang="ru-RU" sz="2600" dirty="0" smtClean="0">
                <a:solidFill>
                  <a:prstClr val="black"/>
                </a:solidFill>
              </a:rPr>
              <a:t>встроены компиляторы</a:t>
            </a:r>
            <a:endParaRPr lang="ru-RU" sz="2600" dirty="0">
              <a:solidFill>
                <a:prstClr val="black"/>
              </a:solidFill>
            </a:endParaRPr>
          </a:p>
        </p:txBody>
      </p:sp>
    </p:spTree>
    <p:extLst>
      <p:ext uri="{BB962C8B-B14F-4D97-AF65-F5344CB8AC3E}">
        <p14:creationId xmlns:p14="http://schemas.microsoft.com/office/powerpoint/2010/main" val="3885060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anim calcmode="lin" valueType="num">
                                      <p:cBhvr additive="base">
                                        <p:cTn id="13" dur="10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14" dur="10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
                                            <p:txEl>
                                              <p:pRg st="2" end="2"/>
                                            </p:txEl>
                                          </p:spTgt>
                                        </p:tgtEl>
                                        <p:attrNameLst>
                                          <p:attrName>style.visibility</p:attrName>
                                        </p:attrNameLst>
                                      </p:cBhvr>
                                      <p:to>
                                        <p:strVal val="visible"/>
                                      </p:to>
                                    </p:set>
                                    <p:anim calcmode="lin" valueType="num">
                                      <p:cBhvr additive="base">
                                        <p:cTn id="19"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20" dur="10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
                                            <p:txEl>
                                              <p:pRg st="3" end="3"/>
                                            </p:txEl>
                                          </p:spTgt>
                                        </p:tgtEl>
                                        <p:attrNameLst>
                                          <p:attrName>style.visibility</p:attrName>
                                        </p:attrNameLst>
                                      </p:cBhvr>
                                      <p:to>
                                        <p:strVal val="visible"/>
                                      </p:to>
                                    </p:set>
                                    <p:anim calcmode="lin" valueType="num">
                                      <p:cBhvr additive="base">
                                        <p:cTn id="25"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26" dur="1000" fill="hold"/>
                                        <p:tgtEl>
                                          <p:spTgt spid="2">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2">
                                            <p:txEl>
                                              <p:pRg st="4" end="4"/>
                                            </p:txEl>
                                          </p:spTgt>
                                        </p:tgtEl>
                                        <p:attrNameLst>
                                          <p:attrName>style.visibility</p:attrName>
                                        </p:attrNameLst>
                                      </p:cBhvr>
                                      <p:to>
                                        <p:strVal val="visible"/>
                                      </p:to>
                                    </p:set>
                                    <p:anim calcmode="lin" valueType="num">
                                      <p:cBhvr additive="base">
                                        <p:cTn id="31" dur="1000" fill="hold"/>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32" dur="1000" fill="hold"/>
                                        <p:tgtEl>
                                          <p:spTgt spid="2">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2">
                                            <p:txEl>
                                              <p:pRg st="5" end="5"/>
                                            </p:txEl>
                                          </p:spTgt>
                                        </p:tgtEl>
                                        <p:attrNameLst>
                                          <p:attrName>style.visibility</p:attrName>
                                        </p:attrNameLst>
                                      </p:cBhvr>
                                      <p:to>
                                        <p:strVal val="visible"/>
                                      </p:to>
                                    </p:set>
                                    <p:anim calcmode="lin" valueType="num">
                                      <p:cBhvr additive="base">
                                        <p:cTn id="37" dur="1000" fill="hold"/>
                                        <p:tgtEl>
                                          <p:spTgt spid="2">
                                            <p:txEl>
                                              <p:pRg st="5" end="5"/>
                                            </p:txEl>
                                          </p:spTgt>
                                        </p:tgtEl>
                                        <p:attrNameLst>
                                          <p:attrName>ppt_x</p:attrName>
                                        </p:attrNameLst>
                                      </p:cBhvr>
                                      <p:tavLst>
                                        <p:tav tm="0">
                                          <p:val>
                                            <p:strVal val="#ppt_x"/>
                                          </p:val>
                                        </p:tav>
                                        <p:tav tm="100000">
                                          <p:val>
                                            <p:strVal val="#ppt_x"/>
                                          </p:val>
                                        </p:tav>
                                      </p:tavLst>
                                    </p:anim>
                                    <p:anim calcmode="lin" valueType="num">
                                      <p:cBhvr additive="base">
                                        <p:cTn id="38" dur="1000" fill="hold"/>
                                        <p:tgtEl>
                                          <p:spTgt spid="2">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2">
                                            <p:txEl>
                                              <p:pRg st="6" end="6"/>
                                            </p:txEl>
                                          </p:spTgt>
                                        </p:tgtEl>
                                        <p:attrNameLst>
                                          <p:attrName>style.visibility</p:attrName>
                                        </p:attrNameLst>
                                      </p:cBhvr>
                                      <p:to>
                                        <p:strVal val="visible"/>
                                      </p:to>
                                    </p:set>
                                    <p:anim calcmode="lin" valueType="num">
                                      <p:cBhvr additive="base">
                                        <p:cTn id="43" dur="1000" fill="hold"/>
                                        <p:tgtEl>
                                          <p:spTgt spid="2">
                                            <p:txEl>
                                              <p:pRg st="6" end="6"/>
                                            </p:txEl>
                                          </p:spTgt>
                                        </p:tgtEl>
                                        <p:attrNameLst>
                                          <p:attrName>ppt_x</p:attrName>
                                        </p:attrNameLst>
                                      </p:cBhvr>
                                      <p:tavLst>
                                        <p:tav tm="0">
                                          <p:val>
                                            <p:strVal val="#ppt_x"/>
                                          </p:val>
                                        </p:tav>
                                        <p:tav tm="100000">
                                          <p:val>
                                            <p:strVal val="#ppt_x"/>
                                          </p:val>
                                        </p:tav>
                                      </p:tavLst>
                                    </p:anim>
                                    <p:anim calcmode="lin" valueType="num">
                                      <p:cBhvr additive="base">
                                        <p:cTn id="44" dur="1000" fill="hold"/>
                                        <p:tgtEl>
                                          <p:spTgt spid="2">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2">
                                            <p:txEl>
                                              <p:pRg st="7" end="7"/>
                                            </p:txEl>
                                          </p:spTgt>
                                        </p:tgtEl>
                                        <p:attrNameLst>
                                          <p:attrName>style.visibility</p:attrName>
                                        </p:attrNameLst>
                                      </p:cBhvr>
                                      <p:to>
                                        <p:strVal val="visible"/>
                                      </p:to>
                                    </p:set>
                                    <p:anim calcmode="lin" valueType="num">
                                      <p:cBhvr additive="base">
                                        <p:cTn id="49" dur="1000" fill="hold"/>
                                        <p:tgtEl>
                                          <p:spTgt spid="2">
                                            <p:txEl>
                                              <p:pRg st="7" end="7"/>
                                            </p:txEl>
                                          </p:spTgt>
                                        </p:tgtEl>
                                        <p:attrNameLst>
                                          <p:attrName>ppt_x</p:attrName>
                                        </p:attrNameLst>
                                      </p:cBhvr>
                                      <p:tavLst>
                                        <p:tav tm="0">
                                          <p:val>
                                            <p:strVal val="#ppt_x"/>
                                          </p:val>
                                        </p:tav>
                                        <p:tav tm="100000">
                                          <p:val>
                                            <p:strVal val="#ppt_x"/>
                                          </p:val>
                                        </p:tav>
                                      </p:tavLst>
                                    </p:anim>
                                    <p:anim calcmode="lin" valueType="num">
                                      <p:cBhvr additive="base">
                                        <p:cTn id="50" dur="1000" fill="hold"/>
                                        <p:tgtEl>
                                          <p:spTgt spid="2">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2">
                                            <p:txEl>
                                              <p:pRg st="8" end="8"/>
                                            </p:txEl>
                                          </p:spTgt>
                                        </p:tgtEl>
                                        <p:attrNameLst>
                                          <p:attrName>style.visibility</p:attrName>
                                        </p:attrNameLst>
                                      </p:cBhvr>
                                      <p:to>
                                        <p:strVal val="visible"/>
                                      </p:to>
                                    </p:set>
                                    <p:anim calcmode="lin" valueType="num">
                                      <p:cBhvr additive="base">
                                        <p:cTn id="55" dur="1000" fill="hold"/>
                                        <p:tgtEl>
                                          <p:spTgt spid="2">
                                            <p:txEl>
                                              <p:pRg st="8" end="8"/>
                                            </p:txEl>
                                          </p:spTgt>
                                        </p:tgtEl>
                                        <p:attrNameLst>
                                          <p:attrName>ppt_x</p:attrName>
                                        </p:attrNameLst>
                                      </p:cBhvr>
                                      <p:tavLst>
                                        <p:tav tm="0">
                                          <p:val>
                                            <p:strVal val="#ppt_x"/>
                                          </p:val>
                                        </p:tav>
                                        <p:tav tm="100000">
                                          <p:val>
                                            <p:strVal val="#ppt_x"/>
                                          </p:val>
                                        </p:tav>
                                      </p:tavLst>
                                    </p:anim>
                                    <p:anim calcmode="lin" valueType="num">
                                      <p:cBhvr additive="base">
                                        <p:cTn id="56" dur="1000" fill="hold"/>
                                        <p:tgtEl>
                                          <p:spTgt spid="2">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2">
                                            <p:txEl>
                                              <p:pRg st="9" end="9"/>
                                            </p:txEl>
                                          </p:spTgt>
                                        </p:tgtEl>
                                        <p:attrNameLst>
                                          <p:attrName>style.visibility</p:attrName>
                                        </p:attrNameLst>
                                      </p:cBhvr>
                                      <p:to>
                                        <p:strVal val="visible"/>
                                      </p:to>
                                    </p:set>
                                    <p:anim calcmode="lin" valueType="num">
                                      <p:cBhvr additive="base">
                                        <p:cTn id="61" dur="1000" fill="hold"/>
                                        <p:tgtEl>
                                          <p:spTgt spid="2">
                                            <p:txEl>
                                              <p:pRg st="9" end="9"/>
                                            </p:txEl>
                                          </p:spTgt>
                                        </p:tgtEl>
                                        <p:attrNameLst>
                                          <p:attrName>ppt_x</p:attrName>
                                        </p:attrNameLst>
                                      </p:cBhvr>
                                      <p:tavLst>
                                        <p:tav tm="0">
                                          <p:val>
                                            <p:strVal val="#ppt_x"/>
                                          </p:val>
                                        </p:tav>
                                        <p:tav tm="100000">
                                          <p:val>
                                            <p:strVal val="#ppt_x"/>
                                          </p:val>
                                        </p:tav>
                                      </p:tavLst>
                                    </p:anim>
                                    <p:anim calcmode="lin" valueType="num">
                                      <p:cBhvr additive="base">
                                        <p:cTn id="62" dur="1000" fill="hold"/>
                                        <p:tgtEl>
                                          <p:spTgt spid="2">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ChangeArrowheads="1"/>
          </p:cNvSpPr>
          <p:nvPr>
            <p:ph type="title"/>
          </p:nvPr>
        </p:nvSpPr>
        <p:spPr/>
        <p:txBody>
          <a:bodyPr/>
          <a:lstStyle/>
          <a:p>
            <a:r>
              <a:rPr lang="en-US" sz="3600"/>
              <a:t>Solution </a:t>
            </a:r>
            <a:r>
              <a:rPr lang="en-US" sz="2400"/>
              <a:t>(Common Language Runtime)  </a:t>
            </a:r>
            <a:r>
              <a:rPr lang="fa-IR" sz="3600"/>
              <a:t/>
            </a:r>
            <a:br>
              <a:rPr lang="fa-IR" sz="3600"/>
            </a:br>
            <a:r>
              <a:rPr lang="en-US" sz="2400"/>
              <a:t>Managed Code in Common Language Runtime</a:t>
            </a:r>
          </a:p>
        </p:txBody>
      </p:sp>
      <p:sp>
        <p:nvSpPr>
          <p:cNvPr id="73732" name="AutoShape 4"/>
          <p:cNvSpPr>
            <a:spLocks noChangeArrowheads="1"/>
          </p:cNvSpPr>
          <p:nvPr/>
        </p:nvSpPr>
        <p:spPr bwMode="auto">
          <a:xfrm>
            <a:off x="1258888" y="3284538"/>
            <a:ext cx="3095625" cy="1008062"/>
          </a:xfrm>
          <a:prstGeom prst="roundRect">
            <a:avLst>
              <a:gd name="adj" fmla="val 16667"/>
            </a:avLst>
          </a:prstGeom>
          <a:solidFill>
            <a:schemeClr val="accent2"/>
          </a:solidFill>
          <a:ln w="9525">
            <a:solidFill>
              <a:schemeClr val="tx1"/>
            </a:solidFill>
            <a:round/>
            <a:headEnd/>
            <a:tailEnd/>
          </a:ln>
          <a:effectLst/>
        </p:spPr>
        <p:txBody>
          <a:bodyPr wrap="none" anchor="ctr"/>
          <a:lstStyle/>
          <a:p>
            <a:pPr algn="ctr" fontAlgn="base">
              <a:spcBef>
                <a:spcPct val="0"/>
              </a:spcBef>
              <a:spcAft>
                <a:spcPct val="0"/>
              </a:spcAft>
            </a:pPr>
            <a:r>
              <a:rPr lang="en-US">
                <a:solidFill>
                  <a:srgbClr val="000000"/>
                </a:solidFill>
              </a:rPr>
              <a:t>Requests for existing feature</a:t>
            </a:r>
          </a:p>
        </p:txBody>
      </p:sp>
      <p:sp>
        <p:nvSpPr>
          <p:cNvPr id="73734" name="AutoShape 6"/>
          <p:cNvSpPr>
            <a:spLocks noChangeArrowheads="1"/>
          </p:cNvSpPr>
          <p:nvPr/>
        </p:nvSpPr>
        <p:spPr bwMode="auto">
          <a:xfrm>
            <a:off x="4932363" y="3284538"/>
            <a:ext cx="3024187" cy="1008062"/>
          </a:xfrm>
          <a:prstGeom prst="roundRect">
            <a:avLst>
              <a:gd name="adj" fmla="val 16667"/>
            </a:avLst>
          </a:prstGeom>
          <a:solidFill>
            <a:schemeClr val="accent2">
              <a:lumMod val="40000"/>
              <a:lumOff val="60000"/>
            </a:schemeClr>
          </a:solidFill>
          <a:ln w="9525">
            <a:solidFill>
              <a:schemeClr val="tx1"/>
            </a:solidFill>
            <a:round/>
            <a:headEnd/>
            <a:tailEnd/>
          </a:ln>
          <a:effectLst/>
        </p:spPr>
        <p:txBody>
          <a:bodyPr wrap="none" anchor="ctr"/>
          <a:lstStyle/>
          <a:p>
            <a:pPr algn="ctr" fontAlgn="base">
              <a:spcBef>
                <a:spcPct val="0"/>
              </a:spcBef>
              <a:spcAft>
                <a:spcPct val="0"/>
              </a:spcAft>
            </a:pPr>
            <a:r>
              <a:rPr lang="en-US">
                <a:solidFill>
                  <a:srgbClr val="000000"/>
                </a:solidFill>
              </a:rPr>
              <a:t>New CLR-Only Feature</a:t>
            </a:r>
          </a:p>
        </p:txBody>
      </p:sp>
      <p:sp>
        <p:nvSpPr>
          <p:cNvPr id="73735" name="Rectangle 7"/>
          <p:cNvSpPr>
            <a:spLocks noChangeArrowheads="1"/>
          </p:cNvSpPr>
          <p:nvPr/>
        </p:nvSpPr>
        <p:spPr bwMode="auto">
          <a:xfrm>
            <a:off x="827088" y="2565400"/>
            <a:ext cx="7489825" cy="2016125"/>
          </a:xfrm>
          <a:prstGeom prst="rect">
            <a:avLst/>
          </a:prstGeom>
          <a:noFill/>
          <a:ln w="38100">
            <a:solidFill>
              <a:schemeClr val="bg2"/>
            </a:solidFill>
            <a:miter lim="800000"/>
            <a:headEnd/>
            <a:tailEnd/>
          </a:ln>
          <a:effectLst/>
        </p:spPr>
        <p:txBody>
          <a:bodyPr wrap="none" anchor="ctr"/>
          <a:lstStyle/>
          <a:p>
            <a:pPr fontAlgn="base">
              <a:spcBef>
                <a:spcPct val="0"/>
              </a:spcBef>
              <a:spcAft>
                <a:spcPct val="0"/>
              </a:spcAft>
            </a:pPr>
            <a:endParaRPr lang="ru-RU">
              <a:solidFill>
                <a:srgbClr val="000000"/>
              </a:solidFill>
            </a:endParaRPr>
          </a:p>
        </p:txBody>
      </p:sp>
      <p:sp>
        <p:nvSpPr>
          <p:cNvPr id="73736" name="Text Box 8"/>
          <p:cNvSpPr txBox="1">
            <a:spLocks noChangeArrowheads="1"/>
          </p:cNvSpPr>
          <p:nvPr/>
        </p:nvSpPr>
        <p:spPr bwMode="auto">
          <a:xfrm>
            <a:off x="2843213" y="2781300"/>
            <a:ext cx="3673475" cy="396875"/>
          </a:xfrm>
          <a:prstGeom prst="rect">
            <a:avLst/>
          </a:prstGeom>
          <a:noFill/>
          <a:ln w="9525">
            <a:noFill/>
            <a:miter lim="800000"/>
            <a:headEnd/>
            <a:tailEnd/>
          </a:ln>
          <a:effectLst/>
        </p:spPr>
        <p:txBody>
          <a:bodyPr>
            <a:spAutoFit/>
          </a:bodyPr>
          <a:lstStyle/>
          <a:p>
            <a:pPr fontAlgn="base">
              <a:spcBef>
                <a:spcPct val="50000"/>
              </a:spcBef>
              <a:spcAft>
                <a:spcPct val="0"/>
              </a:spcAft>
            </a:pPr>
            <a:r>
              <a:rPr lang="en-US">
                <a:solidFill>
                  <a:srgbClr val="000000"/>
                </a:solidFill>
              </a:rPr>
              <a:t>Common Language Runtime</a:t>
            </a:r>
          </a:p>
        </p:txBody>
      </p:sp>
      <p:sp>
        <p:nvSpPr>
          <p:cNvPr id="73737" name="Rectangle 9"/>
          <p:cNvSpPr>
            <a:spLocks noChangeArrowheads="1"/>
          </p:cNvSpPr>
          <p:nvPr/>
        </p:nvSpPr>
        <p:spPr bwMode="auto">
          <a:xfrm>
            <a:off x="827088" y="2133600"/>
            <a:ext cx="7489825" cy="431800"/>
          </a:xfrm>
          <a:prstGeom prst="rect">
            <a:avLst/>
          </a:prstGeom>
          <a:solidFill>
            <a:schemeClr val="folHlink"/>
          </a:solidFill>
          <a:ln w="28575">
            <a:solidFill>
              <a:schemeClr val="tx1"/>
            </a:solidFill>
            <a:miter lim="800000"/>
            <a:headEnd/>
            <a:tailEnd/>
          </a:ln>
          <a:effectLst/>
        </p:spPr>
        <p:txBody>
          <a:bodyPr wrap="none" anchor="ctr"/>
          <a:lstStyle/>
          <a:p>
            <a:pPr algn="ctr" fontAlgn="base">
              <a:spcBef>
                <a:spcPct val="0"/>
              </a:spcBef>
              <a:spcAft>
                <a:spcPct val="0"/>
              </a:spcAft>
            </a:pPr>
            <a:endParaRPr lang="ru-RU">
              <a:solidFill>
                <a:srgbClr val="00007D"/>
              </a:solidFill>
            </a:endParaRPr>
          </a:p>
        </p:txBody>
      </p:sp>
      <p:sp>
        <p:nvSpPr>
          <p:cNvPr id="73739" name="Text Box 11"/>
          <p:cNvSpPr txBox="1">
            <a:spLocks noChangeArrowheads="1"/>
          </p:cNvSpPr>
          <p:nvPr/>
        </p:nvSpPr>
        <p:spPr bwMode="auto">
          <a:xfrm>
            <a:off x="1042988" y="2133600"/>
            <a:ext cx="2160587" cy="366713"/>
          </a:xfrm>
          <a:prstGeom prst="rect">
            <a:avLst/>
          </a:prstGeom>
          <a:noFill/>
          <a:ln w="9525">
            <a:noFill/>
            <a:miter lim="800000"/>
            <a:headEnd/>
            <a:tailEnd/>
          </a:ln>
          <a:effectLst/>
        </p:spPr>
        <p:txBody>
          <a:bodyPr>
            <a:spAutoFit/>
          </a:bodyPr>
          <a:lstStyle/>
          <a:p>
            <a:pPr fontAlgn="base">
              <a:spcBef>
                <a:spcPct val="50000"/>
              </a:spcBef>
              <a:spcAft>
                <a:spcPct val="0"/>
              </a:spcAft>
            </a:pPr>
            <a:r>
              <a:rPr lang="en-US">
                <a:solidFill>
                  <a:srgbClr val="000000"/>
                </a:solidFill>
              </a:rPr>
              <a:t>Managed Code</a:t>
            </a:r>
          </a:p>
        </p:txBody>
      </p:sp>
      <p:sp>
        <p:nvSpPr>
          <p:cNvPr id="73741" name="Rectangle 13"/>
          <p:cNvSpPr>
            <a:spLocks noChangeArrowheads="1"/>
          </p:cNvSpPr>
          <p:nvPr/>
        </p:nvSpPr>
        <p:spPr bwMode="auto">
          <a:xfrm>
            <a:off x="827088" y="4581525"/>
            <a:ext cx="7489825" cy="431800"/>
          </a:xfrm>
          <a:prstGeom prst="rect">
            <a:avLst/>
          </a:prstGeom>
          <a:solidFill>
            <a:schemeClr val="bg2"/>
          </a:solidFill>
          <a:ln w="28575">
            <a:solidFill>
              <a:schemeClr val="tx1"/>
            </a:solidFill>
            <a:miter lim="800000"/>
            <a:headEnd/>
            <a:tailEnd/>
          </a:ln>
          <a:effectLst/>
        </p:spPr>
        <p:txBody>
          <a:bodyPr wrap="none" anchor="ctr"/>
          <a:lstStyle/>
          <a:p>
            <a:pPr algn="ctr" fontAlgn="base">
              <a:spcBef>
                <a:spcPct val="0"/>
              </a:spcBef>
              <a:spcAft>
                <a:spcPct val="0"/>
              </a:spcAft>
            </a:pPr>
            <a:endParaRPr lang="ru-RU">
              <a:solidFill>
                <a:srgbClr val="00007D"/>
              </a:solidFill>
            </a:endParaRPr>
          </a:p>
        </p:txBody>
      </p:sp>
      <p:sp>
        <p:nvSpPr>
          <p:cNvPr id="73742" name="Text Box 14"/>
          <p:cNvSpPr txBox="1">
            <a:spLocks noChangeArrowheads="1"/>
          </p:cNvSpPr>
          <p:nvPr/>
        </p:nvSpPr>
        <p:spPr bwMode="auto">
          <a:xfrm>
            <a:off x="1042988" y="4581525"/>
            <a:ext cx="1655762" cy="396875"/>
          </a:xfrm>
          <a:prstGeom prst="rect">
            <a:avLst/>
          </a:prstGeom>
          <a:noFill/>
          <a:ln w="9525">
            <a:noFill/>
            <a:miter lim="800000"/>
            <a:headEnd/>
            <a:tailEnd/>
          </a:ln>
          <a:effectLst/>
        </p:spPr>
        <p:txBody>
          <a:bodyPr>
            <a:spAutoFit/>
          </a:bodyPr>
          <a:lstStyle/>
          <a:p>
            <a:pPr fontAlgn="base">
              <a:spcBef>
                <a:spcPct val="50000"/>
              </a:spcBef>
              <a:spcAft>
                <a:spcPct val="0"/>
              </a:spcAft>
            </a:pPr>
            <a:r>
              <a:rPr lang="en-US">
                <a:solidFill>
                  <a:srgbClr val="FFFFFF"/>
                </a:solidFill>
              </a:rPr>
              <a:t>Win 32 OS</a:t>
            </a:r>
          </a:p>
        </p:txBody>
      </p:sp>
      <p:sp>
        <p:nvSpPr>
          <p:cNvPr id="73743" name="Line 15"/>
          <p:cNvSpPr>
            <a:spLocks noChangeShapeType="1"/>
          </p:cNvSpPr>
          <p:nvPr/>
        </p:nvSpPr>
        <p:spPr bwMode="auto">
          <a:xfrm>
            <a:off x="2627313" y="2492375"/>
            <a:ext cx="0" cy="792163"/>
          </a:xfrm>
          <a:prstGeom prst="line">
            <a:avLst/>
          </a:prstGeom>
          <a:noFill/>
          <a:ln w="9525">
            <a:solidFill>
              <a:schemeClr val="tx1"/>
            </a:solidFill>
            <a:round/>
            <a:headEnd/>
            <a:tailEnd type="triangle" w="med" len="med"/>
          </a:ln>
          <a:effectLst/>
        </p:spPr>
        <p:txBody>
          <a:bodyPr/>
          <a:lstStyle/>
          <a:p>
            <a:pPr fontAlgn="base">
              <a:spcBef>
                <a:spcPct val="0"/>
              </a:spcBef>
              <a:spcAft>
                <a:spcPct val="0"/>
              </a:spcAft>
            </a:pPr>
            <a:endParaRPr lang="ru-RU">
              <a:solidFill>
                <a:srgbClr val="000000"/>
              </a:solidFill>
            </a:endParaRPr>
          </a:p>
        </p:txBody>
      </p:sp>
      <p:sp>
        <p:nvSpPr>
          <p:cNvPr id="73744" name="Line 16"/>
          <p:cNvSpPr>
            <a:spLocks noChangeShapeType="1"/>
          </p:cNvSpPr>
          <p:nvPr/>
        </p:nvSpPr>
        <p:spPr bwMode="auto">
          <a:xfrm>
            <a:off x="2627313" y="4292600"/>
            <a:ext cx="0" cy="288925"/>
          </a:xfrm>
          <a:prstGeom prst="line">
            <a:avLst/>
          </a:prstGeom>
          <a:noFill/>
          <a:ln w="9525">
            <a:solidFill>
              <a:schemeClr val="tx1"/>
            </a:solidFill>
            <a:round/>
            <a:headEnd/>
            <a:tailEnd type="triangle" w="med" len="med"/>
          </a:ln>
          <a:effectLst/>
        </p:spPr>
        <p:txBody>
          <a:bodyPr/>
          <a:lstStyle/>
          <a:p>
            <a:pPr fontAlgn="base">
              <a:spcBef>
                <a:spcPct val="0"/>
              </a:spcBef>
              <a:spcAft>
                <a:spcPct val="0"/>
              </a:spcAft>
            </a:pPr>
            <a:endParaRPr lang="ru-RU">
              <a:solidFill>
                <a:srgbClr val="000000"/>
              </a:solidFill>
            </a:endParaRPr>
          </a:p>
        </p:txBody>
      </p:sp>
      <p:sp>
        <p:nvSpPr>
          <p:cNvPr id="73745" name="Line 17"/>
          <p:cNvSpPr>
            <a:spLocks noChangeShapeType="1"/>
          </p:cNvSpPr>
          <p:nvPr/>
        </p:nvSpPr>
        <p:spPr bwMode="auto">
          <a:xfrm>
            <a:off x="6588125" y="2492375"/>
            <a:ext cx="0" cy="792163"/>
          </a:xfrm>
          <a:prstGeom prst="line">
            <a:avLst/>
          </a:prstGeom>
          <a:noFill/>
          <a:ln w="9525">
            <a:solidFill>
              <a:schemeClr val="tx1"/>
            </a:solidFill>
            <a:round/>
            <a:headEnd/>
            <a:tailEnd type="triangle" w="med" len="med"/>
          </a:ln>
          <a:effectLst/>
        </p:spPr>
        <p:txBody>
          <a:bodyPr/>
          <a:lstStyle/>
          <a:p>
            <a:pPr fontAlgn="base">
              <a:spcBef>
                <a:spcPct val="0"/>
              </a:spcBef>
              <a:spcAft>
                <a:spcPct val="0"/>
              </a:spcAft>
            </a:pPr>
            <a:endParaRPr lang="ru-RU">
              <a:solidFill>
                <a:srgbClr val="000000"/>
              </a:solidFill>
            </a:endParaRPr>
          </a:p>
        </p:txBody>
      </p:sp>
    </p:spTree>
    <p:extLst>
      <p:ext uri="{BB962C8B-B14F-4D97-AF65-F5344CB8AC3E}">
        <p14:creationId xmlns:p14="http://schemas.microsoft.com/office/powerpoint/2010/main" val="40144742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285720" y="1111639"/>
            <a:ext cx="8643998" cy="5016758"/>
          </a:xfrm>
          <a:prstGeom prst="rect">
            <a:avLst/>
          </a:prstGeom>
        </p:spPr>
        <p:txBody>
          <a:bodyPr wrap="square">
            <a:spAutoFit/>
          </a:bodyPr>
          <a:lstStyle/>
          <a:p>
            <a:pPr algn="ctr"/>
            <a:r>
              <a:rPr lang="ru-RU" sz="3200" dirty="0">
                <a:solidFill>
                  <a:prstClr val="black"/>
                </a:solidFill>
              </a:rPr>
              <a:t>Управляемый </a:t>
            </a:r>
            <a:r>
              <a:rPr lang="ru-RU" sz="3200" dirty="0" smtClean="0">
                <a:solidFill>
                  <a:prstClr val="black"/>
                </a:solidFill>
              </a:rPr>
              <a:t>код (</a:t>
            </a:r>
            <a:r>
              <a:rPr lang="en-US" sz="3200" dirty="0" smtClean="0">
                <a:solidFill>
                  <a:prstClr val="black"/>
                </a:solidFill>
              </a:rPr>
              <a:t>managed code</a:t>
            </a:r>
            <a:r>
              <a:rPr lang="ru-RU" sz="3200" dirty="0" smtClean="0">
                <a:solidFill>
                  <a:prstClr val="black"/>
                </a:solidFill>
              </a:rPr>
              <a:t>) </a:t>
            </a:r>
            <a:r>
              <a:rPr lang="ru-RU" sz="3200" dirty="0">
                <a:solidFill>
                  <a:prstClr val="black"/>
                </a:solidFill>
              </a:rPr>
              <a:t>– программный код, который при своём выполнении способен использовать службы, предоставляемые </a:t>
            </a:r>
            <a:r>
              <a:rPr lang="en-US" sz="3200" dirty="0">
                <a:solidFill>
                  <a:prstClr val="black"/>
                </a:solidFill>
              </a:rPr>
              <a:t>CLR</a:t>
            </a:r>
            <a:r>
              <a:rPr lang="ru-RU" sz="3200" dirty="0" smtClean="0">
                <a:solidFill>
                  <a:prstClr val="black"/>
                </a:solidFill>
              </a:rPr>
              <a:t>.</a:t>
            </a:r>
            <a:endParaRPr lang="en-US" sz="3200" dirty="0" smtClean="0">
              <a:solidFill>
                <a:prstClr val="black"/>
              </a:solidFill>
            </a:endParaRPr>
          </a:p>
          <a:p>
            <a:pPr algn="ctr"/>
            <a:endParaRPr lang="ru-RU" sz="3200" dirty="0" smtClean="0">
              <a:solidFill>
                <a:prstClr val="black"/>
              </a:solidFill>
            </a:endParaRPr>
          </a:p>
          <a:p>
            <a:pPr algn="ctr"/>
            <a:r>
              <a:rPr lang="ru-RU" sz="3200" dirty="0" smtClean="0">
                <a:solidFill>
                  <a:prstClr val="black"/>
                </a:solidFill>
              </a:rPr>
              <a:t>Соответственно</a:t>
            </a:r>
            <a:r>
              <a:rPr lang="ru-RU" sz="3200" dirty="0">
                <a:solidFill>
                  <a:prstClr val="black"/>
                </a:solidFill>
              </a:rPr>
              <a:t>, неуправляемый код подобной способностью не </a:t>
            </a:r>
            <a:r>
              <a:rPr lang="ru-RU" sz="3200" dirty="0" smtClean="0">
                <a:solidFill>
                  <a:prstClr val="black"/>
                </a:solidFill>
              </a:rPr>
              <a:t>обладает</a:t>
            </a:r>
            <a:r>
              <a:rPr lang="en-US" sz="3200" dirty="0" smtClean="0">
                <a:solidFill>
                  <a:prstClr val="black"/>
                </a:solidFill>
              </a:rPr>
              <a:t> (NATIVE)</a:t>
            </a:r>
            <a:r>
              <a:rPr lang="ru-RU" sz="3200" dirty="0" smtClean="0">
                <a:solidFill>
                  <a:prstClr val="black"/>
                </a:solidFill>
              </a:rPr>
              <a:t>.</a:t>
            </a:r>
          </a:p>
          <a:p>
            <a:pPr algn="ctr"/>
            <a:r>
              <a:rPr lang="ru-RU" sz="3200" dirty="0" smtClean="0">
                <a:solidFill>
                  <a:prstClr val="black"/>
                </a:solidFill>
              </a:rPr>
              <a:t>Об </a:t>
            </a:r>
            <a:r>
              <a:rPr lang="ru-RU" sz="3200" dirty="0">
                <a:solidFill>
                  <a:prstClr val="black"/>
                </a:solidFill>
              </a:rPr>
              <a:t>особенностях управляемого кода можно судить по перечню задач, решение которых возлагается на </a:t>
            </a:r>
            <a:r>
              <a:rPr lang="en-US" sz="3200" dirty="0">
                <a:solidFill>
                  <a:prstClr val="black"/>
                </a:solidFill>
              </a:rPr>
              <a:t>CLR</a:t>
            </a:r>
            <a:endParaRPr lang="ru-RU" sz="3200" dirty="0">
              <a:solidFill>
                <a:prstClr val="black"/>
              </a:solidFill>
            </a:endParaRPr>
          </a:p>
        </p:txBody>
      </p:sp>
    </p:spTree>
    <p:extLst>
      <p:ext uri="{BB962C8B-B14F-4D97-AF65-F5344CB8AC3E}">
        <p14:creationId xmlns:p14="http://schemas.microsoft.com/office/powerpoint/2010/main" val="1503703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 calcmode="lin" valueType="num">
                                      <p:cBhvr additive="base">
                                        <p:cTn id="13"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14" dur="10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anim calcmode="lin" valueType="num">
                                      <p:cBhvr additive="base">
                                        <p:cTn id="19"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20" dur="1000" fill="hold"/>
                                        <p:tgtEl>
                                          <p:spTgt spid="2">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0" y="142852"/>
            <a:ext cx="9144000" cy="6494085"/>
          </a:xfrm>
          <a:prstGeom prst="rect">
            <a:avLst/>
          </a:prstGeom>
        </p:spPr>
        <p:txBody>
          <a:bodyPr wrap="square">
            <a:spAutoFit/>
          </a:bodyPr>
          <a:lstStyle/>
          <a:p>
            <a:pPr algn="ctr"/>
            <a:r>
              <a:rPr lang="ru-RU" sz="2600" dirty="0">
                <a:solidFill>
                  <a:prstClr val="black"/>
                </a:solidFill>
              </a:rPr>
              <a:t>MSIL (</a:t>
            </a:r>
            <a:r>
              <a:rPr lang="ru-RU" sz="2600" dirty="0" err="1">
                <a:solidFill>
                  <a:prstClr val="black"/>
                </a:solidFill>
              </a:rPr>
              <a:t>Microsoft</a:t>
            </a:r>
            <a:r>
              <a:rPr lang="ru-RU" sz="2600" dirty="0">
                <a:solidFill>
                  <a:prstClr val="black"/>
                </a:solidFill>
              </a:rPr>
              <a:t> </a:t>
            </a:r>
            <a:r>
              <a:rPr lang="ru-RU" sz="2600" dirty="0" err="1">
                <a:solidFill>
                  <a:prstClr val="black"/>
                </a:solidFill>
              </a:rPr>
              <a:t>Intermediate</a:t>
            </a:r>
            <a:r>
              <a:rPr lang="ru-RU" sz="2600" dirty="0">
                <a:solidFill>
                  <a:prstClr val="black"/>
                </a:solidFill>
              </a:rPr>
              <a:t> </a:t>
            </a:r>
            <a:r>
              <a:rPr lang="ru-RU" sz="2600" dirty="0" err="1" smtClean="0">
                <a:solidFill>
                  <a:prstClr val="black"/>
                </a:solidFill>
              </a:rPr>
              <a:t>Language</a:t>
            </a:r>
            <a:r>
              <a:rPr lang="ru-RU" sz="2600" dirty="0" smtClean="0">
                <a:solidFill>
                  <a:prstClr val="black"/>
                </a:solidFill>
              </a:rPr>
              <a:t>),</a:t>
            </a:r>
          </a:p>
          <a:p>
            <a:r>
              <a:rPr lang="ru-RU" sz="2600" dirty="0" smtClean="0">
                <a:solidFill>
                  <a:prstClr val="black"/>
                </a:solidFill>
              </a:rPr>
              <a:t>он </a:t>
            </a:r>
            <a:r>
              <a:rPr lang="ru-RU" sz="2600" dirty="0">
                <a:solidFill>
                  <a:prstClr val="black"/>
                </a:solidFill>
              </a:rPr>
              <a:t>же IL (</a:t>
            </a:r>
            <a:r>
              <a:rPr lang="ru-RU" sz="2600" dirty="0" err="1" smtClean="0">
                <a:solidFill>
                  <a:prstClr val="black"/>
                </a:solidFill>
              </a:rPr>
              <a:t>Intermedia</a:t>
            </a:r>
            <a:r>
              <a:rPr lang="en-US" sz="2600" dirty="0" err="1" smtClean="0">
                <a:solidFill>
                  <a:prstClr val="black"/>
                </a:solidFill>
              </a:rPr>
              <a:t>te</a:t>
            </a:r>
            <a:r>
              <a:rPr lang="ru-RU" sz="2600" dirty="0" smtClean="0">
                <a:solidFill>
                  <a:prstClr val="black"/>
                </a:solidFill>
              </a:rPr>
              <a:t> </a:t>
            </a:r>
            <a:r>
              <a:rPr lang="ru-RU" sz="2600" dirty="0" err="1">
                <a:solidFill>
                  <a:prstClr val="black"/>
                </a:solidFill>
              </a:rPr>
              <a:t>Language</a:t>
            </a:r>
            <a:r>
              <a:rPr lang="ru-RU" sz="2600" dirty="0">
                <a:solidFill>
                  <a:prstClr val="black"/>
                </a:solidFill>
              </a:rPr>
              <a:t>) </a:t>
            </a:r>
            <a:r>
              <a:rPr lang="ru-RU" sz="2600" dirty="0" smtClean="0">
                <a:solidFill>
                  <a:prstClr val="black"/>
                </a:solidFill>
              </a:rPr>
              <a:t>–</a:t>
            </a:r>
          </a:p>
          <a:p>
            <a:r>
              <a:rPr lang="ru-RU" sz="2600" dirty="0" smtClean="0">
                <a:solidFill>
                  <a:prstClr val="black"/>
                </a:solidFill>
              </a:rPr>
              <a:t>промежуточный </a:t>
            </a:r>
            <a:r>
              <a:rPr lang="ru-RU" sz="2600" dirty="0">
                <a:solidFill>
                  <a:prstClr val="black"/>
                </a:solidFill>
              </a:rPr>
              <a:t>язык платформы </a:t>
            </a:r>
            <a:r>
              <a:rPr lang="ru-RU" sz="2600" dirty="0" err="1" smtClean="0">
                <a:solidFill>
                  <a:prstClr val="black"/>
                </a:solidFill>
              </a:rPr>
              <a:t>Microsoft.NET</a:t>
            </a:r>
            <a:r>
              <a:rPr lang="ru-RU" sz="2600" dirty="0" smtClean="0">
                <a:solidFill>
                  <a:prstClr val="black"/>
                </a:solidFill>
              </a:rPr>
              <a:t>.</a:t>
            </a:r>
          </a:p>
          <a:p>
            <a:pPr>
              <a:buFont typeface="Arial" pitchFamily="34" charset="0"/>
              <a:buChar char="•"/>
            </a:pPr>
            <a:r>
              <a:rPr lang="ru-RU" sz="2600" dirty="0" smtClean="0">
                <a:solidFill>
                  <a:prstClr val="black"/>
                </a:solidFill>
              </a:rPr>
              <a:t>Исходные </a:t>
            </a:r>
            <a:r>
              <a:rPr lang="ru-RU" sz="2600" dirty="0">
                <a:solidFill>
                  <a:prstClr val="black"/>
                </a:solidFill>
              </a:rPr>
              <a:t>тексты программ для .NET приложений пишутся на языках программирования, соответствующих спецификации </a:t>
            </a:r>
            <a:r>
              <a:rPr lang="ru-RU" sz="2600" dirty="0" smtClean="0">
                <a:solidFill>
                  <a:prstClr val="black"/>
                </a:solidFill>
              </a:rPr>
              <a:t>CLS.</a:t>
            </a:r>
          </a:p>
          <a:p>
            <a:pPr>
              <a:buFont typeface="Arial" pitchFamily="34" charset="0"/>
              <a:buChar char="•"/>
            </a:pPr>
            <a:r>
              <a:rPr lang="ru-RU" sz="2600" dirty="0" smtClean="0">
                <a:solidFill>
                  <a:prstClr val="black"/>
                </a:solidFill>
              </a:rPr>
              <a:t>Для </a:t>
            </a:r>
            <a:r>
              <a:rPr lang="ru-RU" sz="2600" dirty="0">
                <a:solidFill>
                  <a:prstClr val="black"/>
                </a:solidFill>
              </a:rPr>
              <a:t>языков программирования, соответствующих спецификации CLS может быть построен преобразователь в </a:t>
            </a:r>
            <a:r>
              <a:rPr lang="ru-RU" sz="2600" dirty="0" smtClean="0">
                <a:solidFill>
                  <a:prstClr val="black"/>
                </a:solidFill>
              </a:rPr>
              <a:t>MSIL.</a:t>
            </a:r>
          </a:p>
          <a:p>
            <a:pPr>
              <a:buFont typeface="Arial" pitchFamily="34" charset="0"/>
              <a:buChar char="•"/>
            </a:pPr>
            <a:r>
              <a:rPr lang="ru-RU" sz="2600" dirty="0" smtClean="0">
                <a:solidFill>
                  <a:prstClr val="black"/>
                </a:solidFill>
              </a:rPr>
              <a:t>Таким </a:t>
            </a:r>
            <a:r>
              <a:rPr lang="ru-RU" sz="2600" dirty="0">
                <a:solidFill>
                  <a:prstClr val="black"/>
                </a:solidFill>
              </a:rPr>
              <a:t>образом, программы на этих языках могут транслироваться в промежуточный код на </a:t>
            </a:r>
            <a:r>
              <a:rPr lang="ru-RU" sz="2600" dirty="0" smtClean="0">
                <a:solidFill>
                  <a:prstClr val="black"/>
                </a:solidFill>
              </a:rPr>
              <a:t>MSIL.</a:t>
            </a:r>
          </a:p>
          <a:p>
            <a:pPr>
              <a:buFont typeface="Arial" pitchFamily="34" charset="0"/>
              <a:buChar char="•"/>
            </a:pPr>
            <a:r>
              <a:rPr lang="ru-RU" sz="2600" dirty="0" smtClean="0">
                <a:solidFill>
                  <a:prstClr val="black"/>
                </a:solidFill>
              </a:rPr>
              <a:t>Благодаря </a:t>
            </a:r>
            <a:r>
              <a:rPr lang="ru-RU" sz="2600" dirty="0">
                <a:solidFill>
                  <a:prstClr val="black"/>
                </a:solidFill>
              </a:rPr>
              <a:t>соответствию CLS, в результате трансляции программного кода, написанного на разных языках, получается совместимый IL код</a:t>
            </a:r>
            <a:r>
              <a:rPr lang="ru-RU" sz="2600" dirty="0" smtClean="0">
                <a:solidFill>
                  <a:prstClr val="black"/>
                </a:solidFill>
              </a:rPr>
              <a:t>.</a:t>
            </a:r>
          </a:p>
          <a:p>
            <a:pPr>
              <a:buFont typeface="Arial" pitchFamily="34" charset="0"/>
              <a:buChar char="•"/>
            </a:pPr>
            <a:r>
              <a:rPr lang="ru-RU" sz="2600" dirty="0">
                <a:solidFill>
                  <a:prstClr val="black"/>
                </a:solidFill>
              </a:rPr>
              <a:t>Фактически MSIL является </a:t>
            </a:r>
            <a:r>
              <a:rPr lang="ru-RU" sz="2600" dirty="0" smtClean="0">
                <a:solidFill>
                  <a:prstClr val="black"/>
                </a:solidFill>
              </a:rPr>
              <a:t>ассемблером некоего </a:t>
            </a:r>
            <a:r>
              <a:rPr lang="ru-RU" sz="2600" dirty="0">
                <a:solidFill>
                  <a:prstClr val="black"/>
                </a:solidFill>
              </a:rPr>
              <a:t>виртуального процессора</a:t>
            </a:r>
          </a:p>
        </p:txBody>
      </p:sp>
    </p:spTree>
    <p:extLst>
      <p:ext uri="{BB962C8B-B14F-4D97-AF65-F5344CB8AC3E}">
        <p14:creationId xmlns:p14="http://schemas.microsoft.com/office/powerpoint/2010/main" val="2868498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anim calcmode="lin" valueType="num">
                                      <p:cBhvr additive="base">
                                        <p:cTn id="13" dur="10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14" dur="10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
                                            <p:txEl>
                                              <p:pRg st="2" end="2"/>
                                            </p:txEl>
                                          </p:spTgt>
                                        </p:tgtEl>
                                        <p:attrNameLst>
                                          <p:attrName>style.visibility</p:attrName>
                                        </p:attrNameLst>
                                      </p:cBhvr>
                                      <p:to>
                                        <p:strVal val="visible"/>
                                      </p:to>
                                    </p:set>
                                    <p:anim calcmode="lin" valueType="num">
                                      <p:cBhvr additive="base">
                                        <p:cTn id="19"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20" dur="10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
                                            <p:txEl>
                                              <p:pRg st="3" end="3"/>
                                            </p:txEl>
                                          </p:spTgt>
                                        </p:tgtEl>
                                        <p:attrNameLst>
                                          <p:attrName>style.visibility</p:attrName>
                                        </p:attrNameLst>
                                      </p:cBhvr>
                                      <p:to>
                                        <p:strVal val="visible"/>
                                      </p:to>
                                    </p:set>
                                    <p:anim calcmode="lin" valueType="num">
                                      <p:cBhvr additive="base">
                                        <p:cTn id="25"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26" dur="1000" fill="hold"/>
                                        <p:tgtEl>
                                          <p:spTgt spid="2">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2">
                                            <p:txEl>
                                              <p:pRg st="4" end="4"/>
                                            </p:txEl>
                                          </p:spTgt>
                                        </p:tgtEl>
                                        <p:attrNameLst>
                                          <p:attrName>style.visibility</p:attrName>
                                        </p:attrNameLst>
                                      </p:cBhvr>
                                      <p:to>
                                        <p:strVal val="visible"/>
                                      </p:to>
                                    </p:set>
                                    <p:anim calcmode="lin" valueType="num">
                                      <p:cBhvr additive="base">
                                        <p:cTn id="31" dur="1000" fill="hold"/>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32" dur="1000" fill="hold"/>
                                        <p:tgtEl>
                                          <p:spTgt spid="2">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2">
                                            <p:txEl>
                                              <p:pRg st="5" end="5"/>
                                            </p:txEl>
                                          </p:spTgt>
                                        </p:tgtEl>
                                        <p:attrNameLst>
                                          <p:attrName>style.visibility</p:attrName>
                                        </p:attrNameLst>
                                      </p:cBhvr>
                                      <p:to>
                                        <p:strVal val="visible"/>
                                      </p:to>
                                    </p:set>
                                    <p:anim calcmode="lin" valueType="num">
                                      <p:cBhvr additive="base">
                                        <p:cTn id="37" dur="1000" fill="hold"/>
                                        <p:tgtEl>
                                          <p:spTgt spid="2">
                                            <p:txEl>
                                              <p:pRg st="5" end="5"/>
                                            </p:txEl>
                                          </p:spTgt>
                                        </p:tgtEl>
                                        <p:attrNameLst>
                                          <p:attrName>ppt_x</p:attrName>
                                        </p:attrNameLst>
                                      </p:cBhvr>
                                      <p:tavLst>
                                        <p:tav tm="0">
                                          <p:val>
                                            <p:strVal val="#ppt_x"/>
                                          </p:val>
                                        </p:tav>
                                        <p:tav tm="100000">
                                          <p:val>
                                            <p:strVal val="#ppt_x"/>
                                          </p:val>
                                        </p:tav>
                                      </p:tavLst>
                                    </p:anim>
                                    <p:anim calcmode="lin" valueType="num">
                                      <p:cBhvr additive="base">
                                        <p:cTn id="38" dur="1000" fill="hold"/>
                                        <p:tgtEl>
                                          <p:spTgt spid="2">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2">
                                            <p:txEl>
                                              <p:pRg st="6" end="6"/>
                                            </p:txEl>
                                          </p:spTgt>
                                        </p:tgtEl>
                                        <p:attrNameLst>
                                          <p:attrName>style.visibility</p:attrName>
                                        </p:attrNameLst>
                                      </p:cBhvr>
                                      <p:to>
                                        <p:strVal val="visible"/>
                                      </p:to>
                                    </p:set>
                                    <p:anim calcmode="lin" valueType="num">
                                      <p:cBhvr additive="base">
                                        <p:cTn id="43" dur="1000" fill="hold"/>
                                        <p:tgtEl>
                                          <p:spTgt spid="2">
                                            <p:txEl>
                                              <p:pRg st="6" end="6"/>
                                            </p:txEl>
                                          </p:spTgt>
                                        </p:tgtEl>
                                        <p:attrNameLst>
                                          <p:attrName>ppt_x</p:attrName>
                                        </p:attrNameLst>
                                      </p:cBhvr>
                                      <p:tavLst>
                                        <p:tav tm="0">
                                          <p:val>
                                            <p:strVal val="#ppt_x"/>
                                          </p:val>
                                        </p:tav>
                                        <p:tav tm="100000">
                                          <p:val>
                                            <p:strVal val="#ppt_x"/>
                                          </p:val>
                                        </p:tav>
                                      </p:tavLst>
                                    </p:anim>
                                    <p:anim calcmode="lin" valueType="num">
                                      <p:cBhvr additive="base">
                                        <p:cTn id="44" dur="1000" fill="hold"/>
                                        <p:tgtEl>
                                          <p:spTgt spid="2">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2">
                                            <p:txEl>
                                              <p:pRg st="7" end="7"/>
                                            </p:txEl>
                                          </p:spTgt>
                                        </p:tgtEl>
                                        <p:attrNameLst>
                                          <p:attrName>style.visibility</p:attrName>
                                        </p:attrNameLst>
                                      </p:cBhvr>
                                      <p:to>
                                        <p:strVal val="visible"/>
                                      </p:to>
                                    </p:set>
                                    <p:anim calcmode="lin" valueType="num">
                                      <p:cBhvr additive="base">
                                        <p:cTn id="49" dur="1000" fill="hold"/>
                                        <p:tgtEl>
                                          <p:spTgt spid="2">
                                            <p:txEl>
                                              <p:pRg st="7" end="7"/>
                                            </p:txEl>
                                          </p:spTgt>
                                        </p:tgtEl>
                                        <p:attrNameLst>
                                          <p:attrName>ppt_x</p:attrName>
                                        </p:attrNameLst>
                                      </p:cBhvr>
                                      <p:tavLst>
                                        <p:tav tm="0">
                                          <p:val>
                                            <p:strVal val="#ppt_x"/>
                                          </p:val>
                                        </p:tav>
                                        <p:tav tm="100000">
                                          <p:val>
                                            <p:strVal val="#ppt_x"/>
                                          </p:val>
                                        </p:tav>
                                      </p:tavLst>
                                    </p:anim>
                                    <p:anim calcmode="lin" valueType="num">
                                      <p:cBhvr additive="base">
                                        <p:cTn id="50" dur="1000" fill="hold"/>
                                        <p:tgtEl>
                                          <p:spTgt spid="2">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16" name="Rectangle 20"/>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ru-RU">
              <a:solidFill>
                <a:prstClr val="black"/>
              </a:solidFill>
            </a:endParaRPr>
          </a:p>
        </p:txBody>
      </p:sp>
      <p:sp>
        <p:nvSpPr>
          <p:cNvPr id="4115" name="AutoShape 19"/>
          <p:cNvSpPr>
            <a:spLocks noChangeAspect="1" noChangeArrowheads="1" noTextEdit="1"/>
          </p:cNvSpPr>
          <p:nvPr/>
        </p:nvSpPr>
        <p:spPr bwMode="auto">
          <a:xfrm>
            <a:off x="-1" y="142852"/>
            <a:ext cx="9167069" cy="5572140"/>
          </a:xfrm>
          <a:prstGeom prst="rect">
            <a:avLst/>
          </a:prstGeom>
          <a:noFill/>
        </p:spPr>
        <p:txBody>
          <a:bodyPr vert="horz" wrap="square" lIns="91440" tIns="45720" rIns="91440" bIns="45720" numCol="1" anchor="t" anchorCtr="0" compatLnSpc="1">
            <a:prstTxWarp prst="textNoShape">
              <a:avLst/>
            </a:prstTxWarp>
          </a:bodyPr>
          <a:lstStyle/>
          <a:p>
            <a:endParaRPr lang="ru-RU" sz="3600" b="1">
              <a:solidFill>
                <a:prstClr val="black"/>
              </a:solidFill>
            </a:endParaRPr>
          </a:p>
        </p:txBody>
      </p:sp>
      <p:sp>
        <p:nvSpPr>
          <p:cNvPr id="4114" name="Text Box 18"/>
          <p:cNvSpPr txBox="1">
            <a:spLocks noChangeArrowheads="1"/>
          </p:cNvSpPr>
          <p:nvPr/>
        </p:nvSpPr>
        <p:spPr bwMode="auto">
          <a:xfrm>
            <a:off x="359492" y="394497"/>
            <a:ext cx="2874945" cy="891363"/>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r>
              <a:rPr lang="ru-RU" altLang="zh-CN" sz="1600" b="1" smtClean="0">
                <a:solidFill>
                  <a:prstClr val="black"/>
                </a:solidFill>
                <a:latin typeface="Courier New" pitchFamily="49" charset="0"/>
                <a:cs typeface="Courier New" pitchFamily="49" charset="0"/>
              </a:rPr>
              <a:t>Код приложения .NET на одном из языков программирования .NET</a:t>
            </a:r>
            <a:endParaRPr lang="ru-RU" altLang="zh-CN" sz="3600" b="1" smtClean="0">
              <a:solidFill>
                <a:prstClr val="black"/>
              </a:solidFill>
              <a:latin typeface="Arial" pitchFamily="34" charset="0"/>
              <a:cs typeface="Arial" pitchFamily="34" charset="0"/>
            </a:endParaRPr>
          </a:p>
        </p:txBody>
      </p:sp>
      <p:sp>
        <p:nvSpPr>
          <p:cNvPr id="4113" name="Text Box 17"/>
          <p:cNvSpPr txBox="1">
            <a:spLocks noChangeArrowheads="1"/>
          </p:cNvSpPr>
          <p:nvPr/>
        </p:nvSpPr>
        <p:spPr bwMode="auto">
          <a:xfrm>
            <a:off x="4673407" y="285729"/>
            <a:ext cx="3774675" cy="468262"/>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r>
              <a:rPr lang="ru-RU" altLang="zh-CN" sz="2000" b="1" dirty="0" smtClean="0">
                <a:solidFill>
                  <a:prstClr val="black"/>
                </a:solidFill>
                <a:latin typeface="Courier New" pitchFamily="49" charset="0"/>
                <a:cs typeface="Courier New" pitchFamily="49" charset="0"/>
              </a:rPr>
              <a:t>Компилятор</a:t>
            </a:r>
            <a:r>
              <a:rPr lang="en-US" altLang="zh-CN" sz="2000" b="1" dirty="0" smtClean="0">
                <a:solidFill>
                  <a:prstClr val="black"/>
                </a:solidFill>
                <a:latin typeface="Courier New" pitchFamily="49" charset="0"/>
                <a:cs typeface="Courier New" pitchFamily="49" charset="0"/>
              </a:rPr>
              <a:t> .</a:t>
            </a:r>
            <a:r>
              <a:rPr lang="en-US" altLang="zh-CN" sz="2400" b="1" dirty="0" smtClean="0">
                <a:solidFill>
                  <a:prstClr val="black"/>
                </a:solidFill>
                <a:latin typeface="Courier New" pitchFamily="49" charset="0"/>
                <a:cs typeface="Courier New" pitchFamily="49" charset="0"/>
              </a:rPr>
              <a:t>NET</a:t>
            </a:r>
            <a:endParaRPr lang="en-US" altLang="zh-CN" sz="4400" b="1" dirty="0" smtClean="0">
              <a:solidFill>
                <a:prstClr val="black"/>
              </a:solidFill>
              <a:latin typeface="Arial" pitchFamily="34" charset="0"/>
              <a:cs typeface="Arial" pitchFamily="34" charset="0"/>
            </a:endParaRPr>
          </a:p>
        </p:txBody>
      </p:sp>
      <p:sp>
        <p:nvSpPr>
          <p:cNvPr id="4112" name="Text Box 16"/>
          <p:cNvSpPr txBox="1">
            <a:spLocks noChangeArrowheads="1"/>
          </p:cNvSpPr>
          <p:nvPr/>
        </p:nvSpPr>
        <p:spPr bwMode="auto">
          <a:xfrm>
            <a:off x="4134167" y="1113483"/>
            <a:ext cx="4672409" cy="899731"/>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r>
              <a:rPr lang="ru-RU" altLang="zh-CN" sz="1900" b="1" dirty="0" smtClean="0">
                <a:solidFill>
                  <a:prstClr val="black"/>
                </a:solidFill>
                <a:latin typeface="Courier New" pitchFamily="49" charset="0"/>
                <a:cs typeface="Courier New" pitchFamily="49" charset="0"/>
              </a:rPr>
              <a:t>Сборка в виде файлов </a:t>
            </a:r>
            <a:endParaRPr lang="ru-RU" altLang="zh-CN" sz="1900" b="1" dirty="0" smtClean="0">
              <a:solidFill>
                <a:prstClr val="black"/>
              </a:solidFill>
              <a:latin typeface="Arial" pitchFamily="34" charset="0"/>
              <a:cs typeface="Arial" pitchFamily="34" charset="0"/>
            </a:endParaRPr>
          </a:p>
          <a:p>
            <a:pPr indent="90488" algn="ctr" eaLnBrk="0" fontAlgn="base" hangingPunct="0">
              <a:spcBef>
                <a:spcPct val="0"/>
              </a:spcBef>
              <a:spcAft>
                <a:spcPct val="0"/>
              </a:spcAft>
            </a:pPr>
            <a:r>
              <a:rPr lang="ru-RU" altLang="zh-CN" sz="1900" b="1" dirty="0" smtClean="0">
                <a:solidFill>
                  <a:prstClr val="black"/>
                </a:solidFill>
                <a:latin typeface="Courier New" pitchFamily="49" charset="0"/>
                <a:cs typeface="Courier New" pitchFamily="49" charset="0"/>
              </a:rPr>
              <a:t>DLL или EXE (Содержит IL и Метаданные)</a:t>
            </a:r>
            <a:endParaRPr lang="ru-RU" altLang="zh-CN" sz="1900" b="1" dirty="0" smtClean="0">
              <a:solidFill>
                <a:prstClr val="black"/>
              </a:solidFill>
              <a:latin typeface="Arial" pitchFamily="34" charset="0"/>
              <a:cs typeface="Arial" pitchFamily="34" charset="0"/>
            </a:endParaRPr>
          </a:p>
        </p:txBody>
      </p:sp>
      <p:sp>
        <p:nvSpPr>
          <p:cNvPr id="4111" name="Text Box 15"/>
          <p:cNvSpPr txBox="1">
            <a:spLocks noChangeArrowheads="1"/>
          </p:cNvSpPr>
          <p:nvPr/>
        </p:nvSpPr>
        <p:spPr bwMode="auto">
          <a:xfrm>
            <a:off x="359492" y="2191962"/>
            <a:ext cx="3234438" cy="3415183"/>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r>
              <a:rPr lang="ru-RU" altLang="zh-CN" b="1" dirty="0" smtClean="0">
                <a:solidFill>
                  <a:prstClr val="black"/>
                </a:solidFill>
                <a:latin typeface="Courier New" pitchFamily="49" charset="0"/>
                <a:cs typeface="Courier New" pitchFamily="49" charset="0"/>
              </a:rPr>
              <a:t>Библиотеки базовых классов</a:t>
            </a:r>
            <a:endParaRPr lang="ru-RU" altLang="zh-CN" sz="1600" b="1" dirty="0" smtClean="0">
              <a:solidFill>
                <a:prstClr val="black"/>
              </a:solidFill>
              <a:latin typeface="Arial" pitchFamily="34" charset="0"/>
              <a:cs typeface="Arial" pitchFamily="34" charset="0"/>
            </a:endParaRPr>
          </a:p>
          <a:p>
            <a:pPr algn="ctr" eaLnBrk="0" fontAlgn="base" hangingPunct="0">
              <a:spcBef>
                <a:spcPct val="0"/>
              </a:spcBef>
              <a:spcAft>
                <a:spcPct val="0"/>
              </a:spcAft>
            </a:pPr>
            <a:r>
              <a:rPr lang="ru-RU" altLang="zh-CN" b="1" dirty="0" smtClean="0">
                <a:solidFill>
                  <a:prstClr val="black"/>
                </a:solidFill>
                <a:latin typeface="Courier New" pitchFamily="49" charset="0"/>
                <a:cs typeface="Courier New" pitchFamily="49" charset="0"/>
              </a:rPr>
              <a:t>(</a:t>
            </a:r>
            <a:r>
              <a:rPr lang="ru-RU" altLang="zh-CN" b="1" dirty="0" err="1" smtClean="0">
                <a:solidFill>
                  <a:prstClr val="black"/>
                </a:solidFill>
                <a:latin typeface="Courier New" pitchFamily="49" charset="0"/>
                <a:cs typeface="Courier New" pitchFamily="49" charset="0"/>
              </a:rPr>
              <a:t>mscorlib.dll</a:t>
            </a:r>
            <a:r>
              <a:rPr lang="ru-RU" altLang="zh-CN" b="1" dirty="0" smtClean="0">
                <a:solidFill>
                  <a:prstClr val="black"/>
                </a:solidFill>
                <a:latin typeface="Courier New" pitchFamily="49" charset="0"/>
                <a:cs typeface="Courier New" pitchFamily="49" charset="0"/>
              </a:rPr>
              <a:t> и другие)</a:t>
            </a:r>
            <a:r>
              <a:rPr lang="en-US" altLang="zh-CN" b="1" dirty="0" smtClean="0">
                <a:solidFill>
                  <a:prstClr val="black"/>
                </a:solidFill>
                <a:latin typeface="Courier New" pitchFamily="49" charset="0"/>
                <a:cs typeface="Courier New" pitchFamily="49" charset="0"/>
              </a:rPr>
              <a:t>.</a:t>
            </a:r>
          </a:p>
          <a:p>
            <a:pPr algn="ctr" eaLnBrk="0" fontAlgn="base" hangingPunct="0">
              <a:spcBef>
                <a:spcPct val="0"/>
              </a:spcBef>
              <a:spcAft>
                <a:spcPct val="0"/>
              </a:spcAft>
            </a:pPr>
            <a:r>
              <a:rPr lang="en-US" altLang="zh-CN" sz="4000" b="1" dirty="0" smtClean="0">
                <a:solidFill>
                  <a:prstClr val="black"/>
                </a:solidFill>
                <a:latin typeface="Courier New" pitchFamily="49" charset="0"/>
                <a:cs typeface="Courier New" pitchFamily="49" charset="0"/>
              </a:rPr>
              <a:t>BCL (base class library)</a:t>
            </a:r>
            <a:endParaRPr lang="ru-RU" altLang="zh-CN" sz="4000" b="1" dirty="0" smtClean="0">
              <a:solidFill>
                <a:prstClr val="black"/>
              </a:solidFill>
              <a:latin typeface="Arial" pitchFamily="34" charset="0"/>
              <a:cs typeface="Arial" pitchFamily="34" charset="0"/>
            </a:endParaRPr>
          </a:p>
        </p:txBody>
      </p:sp>
      <p:sp>
        <p:nvSpPr>
          <p:cNvPr id="4110" name="Rectangle 14"/>
          <p:cNvSpPr>
            <a:spLocks noChangeArrowheads="1"/>
          </p:cNvSpPr>
          <p:nvPr/>
        </p:nvSpPr>
        <p:spPr bwMode="auto">
          <a:xfrm>
            <a:off x="4026320" y="2191962"/>
            <a:ext cx="5032901" cy="3415183"/>
          </a:xfrm>
          <a:prstGeom prst="rect">
            <a:avLst/>
          </a:prstGeom>
          <a:solidFill>
            <a:srgbClr val="FFFF00"/>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ru-RU" sz="3200" b="1">
              <a:solidFill>
                <a:prstClr val="black"/>
              </a:solidFill>
            </a:endParaRPr>
          </a:p>
        </p:txBody>
      </p:sp>
      <p:sp>
        <p:nvSpPr>
          <p:cNvPr id="4109" name="Text Box 13"/>
          <p:cNvSpPr txBox="1">
            <a:spLocks noChangeArrowheads="1"/>
          </p:cNvSpPr>
          <p:nvPr/>
        </p:nvSpPr>
        <p:spPr bwMode="auto">
          <a:xfrm>
            <a:off x="5823784" y="2191962"/>
            <a:ext cx="3235436" cy="594162"/>
          </a:xfrm>
          <a:prstGeom prst="rect">
            <a:avLst/>
          </a:prstGeom>
          <a:solidFill>
            <a:srgbClr val="FFC000"/>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r>
              <a:rPr lang="ru-RU" altLang="zh-CN" sz="1600" b="1" dirty="0" smtClean="0">
                <a:solidFill>
                  <a:prstClr val="black"/>
                </a:solidFill>
                <a:latin typeface="Courier New" pitchFamily="49" charset="0"/>
                <a:cs typeface="Courier New" pitchFamily="49" charset="0"/>
              </a:rPr>
              <a:t>Ядро среды</a:t>
            </a:r>
            <a:endParaRPr lang="ru-RU" altLang="zh-CN" sz="1400" b="1" dirty="0" smtClean="0">
              <a:solidFill>
                <a:prstClr val="black"/>
              </a:solidFill>
              <a:latin typeface="Arial" pitchFamily="34" charset="0"/>
              <a:cs typeface="Arial" pitchFamily="34" charset="0"/>
            </a:endParaRPr>
          </a:p>
          <a:p>
            <a:pPr algn="ctr" eaLnBrk="0" fontAlgn="base" hangingPunct="0">
              <a:spcBef>
                <a:spcPct val="0"/>
              </a:spcBef>
              <a:spcAft>
                <a:spcPct val="0"/>
              </a:spcAft>
            </a:pPr>
            <a:r>
              <a:rPr lang="ru-RU" altLang="zh-CN" sz="1600" b="1" dirty="0" smtClean="0">
                <a:solidFill>
                  <a:prstClr val="black"/>
                </a:solidFill>
                <a:latin typeface="Courier New" pitchFamily="49" charset="0"/>
                <a:cs typeface="Courier New" pitchFamily="49" charset="0"/>
              </a:rPr>
              <a:t>выполнения (</a:t>
            </a:r>
            <a:r>
              <a:rPr lang="ru-RU" altLang="zh-CN" sz="1600" b="1" dirty="0" err="1" smtClean="0">
                <a:solidFill>
                  <a:prstClr val="black"/>
                </a:solidFill>
                <a:latin typeface="Courier New" pitchFamily="49" charset="0"/>
                <a:cs typeface="Courier New" pitchFamily="49" charset="0"/>
              </a:rPr>
              <a:t>mscoree.dll</a:t>
            </a:r>
            <a:r>
              <a:rPr lang="ru-RU" altLang="zh-CN" sz="1600" b="1" dirty="0" smtClean="0">
                <a:solidFill>
                  <a:prstClr val="black"/>
                </a:solidFill>
                <a:latin typeface="Courier New" pitchFamily="49" charset="0"/>
                <a:cs typeface="Courier New" pitchFamily="49" charset="0"/>
              </a:rPr>
              <a:t>)</a:t>
            </a:r>
            <a:endParaRPr lang="ru-RU" altLang="zh-CN" sz="3600" b="1" dirty="0" smtClean="0">
              <a:solidFill>
                <a:prstClr val="black"/>
              </a:solidFill>
              <a:latin typeface="Arial" pitchFamily="34" charset="0"/>
              <a:cs typeface="Arial" pitchFamily="34" charset="0"/>
            </a:endParaRPr>
          </a:p>
        </p:txBody>
      </p:sp>
      <p:sp>
        <p:nvSpPr>
          <p:cNvPr id="4108" name="Text Box 12"/>
          <p:cNvSpPr txBox="1">
            <a:spLocks noChangeArrowheads="1"/>
          </p:cNvSpPr>
          <p:nvPr/>
        </p:nvSpPr>
        <p:spPr bwMode="auto">
          <a:xfrm>
            <a:off x="4232028" y="2910947"/>
            <a:ext cx="2411673" cy="375177"/>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r>
              <a:rPr lang="ru-RU" altLang="zh-CN" sz="1600" b="1" dirty="0" smtClean="0">
                <a:solidFill>
                  <a:prstClr val="black"/>
                </a:solidFill>
                <a:latin typeface="Courier New" pitchFamily="49" charset="0"/>
                <a:cs typeface="Courier New" pitchFamily="49" charset="0"/>
              </a:rPr>
              <a:t>Загрузчик классов</a:t>
            </a:r>
            <a:endParaRPr lang="ru-RU" altLang="zh-CN" sz="3600" b="1" dirty="0" smtClean="0">
              <a:solidFill>
                <a:prstClr val="black"/>
              </a:solidFill>
              <a:latin typeface="Arial" pitchFamily="34" charset="0"/>
              <a:cs typeface="Arial" pitchFamily="34" charset="0"/>
            </a:endParaRPr>
          </a:p>
        </p:txBody>
      </p:sp>
      <p:sp>
        <p:nvSpPr>
          <p:cNvPr id="4107" name="Text Box 11"/>
          <p:cNvSpPr txBox="1">
            <a:spLocks noChangeArrowheads="1"/>
          </p:cNvSpPr>
          <p:nvPr/>
        </p:nvSpPr>
        <p:spPr bwMode="auto">
          <a:xfrm>
            <a:off x="4219048" y="3629933"/>
            <a:ext cx="3150556" cy="359493"/>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r>
              <a:rPr lang="ru-RU" altLang="zh-CN" sz="2000" b="1" dirty="0" smtClean="0">
                <a:solidFill>
                  <a:prstClr val="black"/>
                </a:solidFill>
                <a:latin typeface="Courier New" pitchFamily="49" charset="0"/>
                <a:cs typeface="Courier New" pitchFamily="49" charset="0"/>
              </a:rPr>
              <a:t>JIT компилятор</a:t>
            </a:r>
            <a:endParaRPr lang="ru-RU" altLang="zh-CN" sz="4400" b="1" dirty="0" smtClean="0">
              <a:solidFill>
                <a:prstClr val="black"/>
              </a:solidFill>
              <a:latin typeface="Arial" pitchFamily="34" charset="0"/>
              <a:cs typeface="Arial" pitchFamily="34" charset="0"/>
            </a:endParaRPr>
          </a:p>
        </p:txBody>
      </p:sp>
      <p:sp>
        <p:nvSpPr>
          <p:cNvPr id="4106" name="Text Box 10"/>
          <p:cNvSpPr txBox="1">
            <a:spLocks noChangeArrowheads="1"/>
          </p:cNvSpPr>
          <p:nvPr/>
        </p:nvSpPr>
        <p:spPr bwMode="auto">
          <a:xfrm>
            <a:off x="4206066" y="4348919"/>
            <a:ext cx="4242016" cy="359493"/>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r>
              <a:rPr lang="ru-RU" altLang="zh-CN" b="1" dirty="0" smtClean="0">
                <a:solidFill>
                  <a:prstClr val="black"/>
                </a:solidFill>
                <a:latin typeface="Courier New" pitchFamily="49" charset="0"/>
                <a:cs typeface="Courier New" pitchFamily="49" charset="0"/>
              </a:rPr>
              <a:t>Машинные инструкции (</a:t>
            </a:r>
            <a:r>
              <a:rPr lang="en-US" altLang="zh-CN" b="1" dirty="0" smtClean="0">
                <a:solidFill>
                  <a:prstClr val="black"/>
                </a:solidFill>
                <a:latin typeface="Courier New" pitchFamily="49" charset="0"/>
                <a:cs typeface="Courier New" pitchFamily="49" charset="0"/>
              </a:rPr>
              <a:t>NATIVE</a:t>
            </a:r>
            <a:r>
              <a:rPr lang="ru-RU" altLang="zh-CN" b="1" dirty="0" smtClean="0">
                <a:solidFill>
                  <a:prstClr val="black"/>
                </a:solidFill>
                <a:latin typeface="Courier New" pitchFamily="49" charset="0"/>
                <a:cs typeface="Courier New" pitchFamily="49" charset="0"/>
              </a:rPr>
              <a:t>)</a:t>
            </a:r>
            <a:endParaRPr lang="ru-RU" altLang="zh-CN" sz="4000" b="1" dirty="0" smtClean="0">
              <a:solidFill>
                <a:prstClr val="black"/>
              </a:solidFill>
              <a:latin typeface="Arial" pitchFamily="34" charset="0"/>
              <a:cs typeface="Arial" pitchFamily="34" charset="0"/>
            </a:endParaRPr>
          </a:p>
        </p:txBody>
      </p:sp>
      <p:sp>
        <p:nvSpPr>
          <p:cNvPr id="4105" name="Text Box 9"/>
          <p:cNvSpPr txBox="1">
            <a:spLocks noChangeArrowheads="1"/>
          </p:cNvSpPr>
          <p:nvPr/>
        </p:nvSpPr>
        <p:spPr bwMode="auto">
          <a:xfrm>
            <a:off x="4240460" y="5067905"/>
            <a:ext cx="3571900" cy="359493"/>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r>
              <a:rPr lang="ru-RU" altLang="zh-CN" sz="2000" b="1" dirty="0" smtClean="0">
                <a:solidFill>
                  <a:prstClr val="black"/>
                </a:solidFill>
                <a:latin typeface="Courier New" pitchFamily="49" charset="0"/>
                <a:cs typeface="Courier New" pitchFamily="49" charset="0"/>
              </a:rPr>
              <a:t>ВЫПОЛНЕНИЕ ПРИЛОЖЕНИЯ</a:t>
            </a:r>
            <a:endParaRPr lang="ru-RU" altLang="zh-CN" sz="4400" b="1" dirty="0" smtClean="0">
              <a:solidFill>
                <a:prstClr val="black"/>
              </a:solidFill>
              <a:latin typeface="Arial" pitchFamily="34" charset="0"/>
              <a:cs typeface="Arial" pitchFamily="34" charset="0"/>
            </a:endParaRPr>
          </a:p>
        </p:txBody>
      </p:sp>
      <p:sp>
        <p:nvSpPr>
          <p:cNvPr id="4104" name="Line 8"/>
          <p:cNvSpPr>
            <a:spLocks noChangeShapeType="1"/>
          </p:cNvSpPr>
          <p:nvPr/>
        </p:nvSpPr>
        <p:spPr bwMode="auto">
          <a:xfrm>
            <a:off x="3235435" y="574243"/>
            <a:ext cx="1437972" cy="999"/>
          </a:xfrm>
          <a:prstGeom prst="line">
            <a:avLst/>
          </a:prstGeom>
          <a:noFill/>
          <a:ln w="34925">
            <a:solidFill>
              <a:srgbClr val="000000"/>
            </a:solidFill>
            <a:round/>
            <a:headEnd/>
            <a:tailEnd type="arrow" w="med" len="lg"/>
          </a:ln>
        </p:spPr>
        <p:txBody>
          <a:bodyPr vert="horz" wrap="square" lIns="91440" tIns="45720" rIns="91440" bIns="45720" numCol="1" anchor="t" anchorCtr="0" compatLnSpc="1">
            <a:prstTxWarp prst="textNoShape">
              <a:avLst/>
            </a:prstTxWarp>
          </a:bodyPr>
          <a:lstStyle/>
          <a:p>
            <a:endParaRPr lang="ru-RU" sz="3200" b="1">
              <a:solidFill>
                <a:prstClr val="black"/>
              </a:solidFill>
            </a:endParaRPr>
          </a:p>
        </p:txBody>
      </p:sp>
      <p:sp>
        <p:nvSpPr>
          <p:cNvPr id="4103" name="Line 7"/>
          <p:cNvSpPr>
            <a:spLocks noChangeShapeType="1"/>
          </p:cNvSpPr>
          <p:nvPr/>
        </p:nvSpPr>
        <p:spPr bwMode="auto">
          <a:xfrm>
            <a:off x="3571868" y="3091693"/>
            <a:ext cx="634198" cy="0"/>
          </a:xfrm>
          <a:prstGeom prst="line">
            <a:avLst/>
          </a:prstGeom>
          <a:noFill/>
          <a:ln w="34925">
            <a:solidFill>
              <a:srgbClr val="000000"/>
            </a:solidFill>
            <a:round/>
            <a:headEnd/>
            <a:tailEnd type="arrow" w="med" len="lg"/>
          </a:ln>
        </p:spPr>
        <p:txBody>
          <a:bodyPr vert="horz" wrap="square" lIns="91440" tIns="45720" rIns="91440" bIns="45720" numCol="1" anchor="t" anchorCtr="0" compatLnSpc="1">
            <a:prstTxWarp prst="textNoShape">
              <a:avLst/>
            </a:prstTxWarp>
          </a:bodyPr>
          <a:lstStyle/>
          <a:p>
            <a:endParaRPr lang="ru-RU" sz="3200" b="1">
              <a:solidFill>
                <a:prstClr val="black"/>
              </a:solidFill>
            </a:endParaRPr>
          </a:p>
        </p:txBody>
      </p:sp>
      <p:sp>
        <p:nvSpPr>
          <p:cNvPr id="4102" name="Line 6"/>
          <p:cNvSpPr>
            <a:spLocks noChangeShapeType="1"/>
          </p:cNvSpPr>
          <p:nvPr/>
        </p:nvSpPr>
        <p:spPr bwMode="auto">
          <a:xfrm flipH="1">
            <a:off x="5392393" y="753990"/>
            <a:ext cx="999" cy="359493"/>
          </a:xfrm>
          <a:prstGeom prst="line">
            <a:avLst/>
          </a:prstGeom>
          <a:noFill/>
          <a:ln w="34925">
            <a:solidFill>
              <a:srgbClr val="000000"/>
            </a:solidFill>
            <a:round/>
            <a:headEnd/>
            <a:tailEnd type="arrow" w="med" len="lg"/>
          </a:ln>
        </p:spPr>
        <p:txBody>
          <a:bodyPr vert="horz" wrap="square" lIns="91440" tIns="45720" rIns="91440" bIns="45720" numCol="1" anchor="t" anchorCtr="0" compatLnSpc="1">
            <a:prstTxWarp prst="textNoShape">
              <a:avLst/>
            </a:prstTxWarp>
          </a:bodyPr>
          <a:lstStyle/>
          <a:p>
            <a:endParaRPr lang="ru-RU" sz="3200" b="1">
              <a:solidFill>
                <a:prstClr val="black"/>
              </a:solidFill>
            </a:endParaRPr>
          </a:p>
        </p:txBody>
      </p:sp>
      <p:sp>
        <p:nvSpPr>
          <p:cNvPr id="4101" name="Line 5"/>
          <p:cNvSpPr>
            <a:spLocks noChangeShapeType="1"/>
          </p:cNvSpPr>
          <p:nvPr/>
        </p:nvSpPr>
        <p:spPr bwMode="auto">
          <a:xfrm flipH="1">
            <a:off x="5392393" y="2012215"/>
            <a:ext cx="999" cy="898732"/>
          </a:xfrm>
          <a:prstGeom prst="line">
            <a:avLst/>
          </a:prstGeom>
          <a:noFill/>
          <a:ln w="34925">
            <a:solidFill>
              <a:srgbClr val="000000"/>
            </a:solidFill>
            <a:round/>
            <a:headEnd/>
            <a:tailEnd type="arrow" w="med" len="lg"/>
          </a:ln>
        </p:spPr>
        <p:txBody>
          <a:bodyPr vert="horz" wrap="square" lIns="91440" tIns="45720" rIns="91440" bIns="45720" numCol="1" anchor="t" anchorCtr="0" compatLnSpc="1">
            <a:prstTxWarp prst="textNoShape">
              <a:avLst/>
            </a:prstTxWarp>
          </a:bodyPr>
          <a:lstStyle/>
          <a:p>
            <a:endParaRPr lang="ru-RU" sz="3200" b="1">
              <a:solidFill>
                <a:prstClr val="black"/>
              </a:solidFill>
            </a:endParaRPr>
          </a:p>
        </p:txBody>
      </p:sp>
      <p:sp>
        <p:nvSpPr>
          <p:cNvPr id="4100" name="Line 4"/>
          <p:cNvSpPr>
            <a:spLocks noChangeShapeType="1"/>
          </p:cNvSpPr>
          <p:nvPr/>
        </p:nvSpPr>
        <p:spPr bwMode="auto">
          <a:xfrm flipH="1">
            <a:off x="5392393" y="3286124"/>
            <a:ext cx="0" cy="343809"/>
          </a:xfrm>
          <a:prstGeom prst="line">
            <a:avLst/>
          </a:prstGeom>
          <a:noFill/>
          <a:ln w="34925">
            <a:solidFill>
              <a:srgbClr val="000000"/>
            </a:solidFill>
            <a:round/>
            <a:headEnd/>
            <a:tailEnd type="arrow" w="med" len="lg"/>
          </a:ln>
        </p:spPr>
        <p:txBody>
          <a:bodyPr vert="horz" wrap="square" lIns="91440" tIns="45720" rIns="91440" bIns="45720" numCol="1" anchor="t" anchorCtr="0" compatLnSpc="1">
            <a:prstTxWarp prst="textNoShape">
              <a:avLst/>
            </a:prstTxWarp>
          </a:bodyPr>
          <a:lstStyle/>
          <a:p>
            <a:endParaRPr lang="ru-RU" sz="3200" b="1">
              <a:solidFill>
                <a:prstClr val="black"/>
              </a:solidFill>
            </a:endParaRPr>
          </a:p>
        </p:txBody>
      </p:sp>
      <p:sp>
        <p:nvSpPr>
          <p:cNvPr id="4099" name="Line 3"/>
          <p:cNvSpPr>
            <a:spLocks noChangeShapeType="1"/>
          </p:cNvSpPr>
          <p:nvPr/>
        </p:nvSpPr>
        <p:spPr bwMode="auto">
          <a:xfrm flipH="1">
            <a:off x="5392393" y="3989426"/>
            <a:ext cx="999" cy="359493"/>
          </a:xfrm>
          <a:prstGeom prst="line">
            <a:avLst/>
          </a:prstGeom>
          <a:noFill/>
          <a:ln w="34925">
            <a:solidFill>
              <a:srgbClr val="000000"/>
            </a:solidFill>
            <a:round/>
            <a:headEnd/>
            <a:tailEnd type="arrow" w="med" len="lg"/>
          </a:ln>
        </p:spPr>
        <p:txBody>
          <a:bodyPr vert="horz" wrap="square" lIns="91440" tIns="45720" rIns="91440" bIns="45720" numCol="1" anchor="t" anchorCtr="0" compatLnSpc="1">
            <a:prstTxWarp prst="textNoShape">
              <a:avLst/>
            </a:prstTxWarp>
          </a:bodyPr>
          <a:lstStyle/>
          <a:p>
            <a:endParaRPr lang="ru-RU" sz="3200" b="1">
              <a:solidFill>
                <a:prstClr val="black"/>
              </a:solidFill>
            </a:endParaRPr>
          </a:p>
        </p:txBody>
      </p:sp>
      <p:sp>
        <p:nvSpPr>
          <p:cNvPr id="4098" name="Line 2"/>
          <p:cNvSpPr>
            <a:spLocks noChangeShapeType="1"/>
          </p:cNvSpPr>
          <p:nvPr/>
        </p:nvSpPr>
        <p:spPr bwMode="auto">
          <a:xfrm flipH="1">
            <a:off x="5816783" y="4708412"/>
            <a:ext cx="999" cy="359493"/>
          </a:xfrm>
          <a:prstGeom prst="line">
            <a:avLst/>
          </a:prstGeom>
          <a:noFill/>
          <a:ln w="34925">
            <a:solidFill>
              <a:srgbClr val="000000"/>
            </a:solidFill>
            <a:round/>
            <a:headEnd/>
            <a:tailEnd type="arrow" w="med" len="lg"/>
          </a:ln>
        </p:spPr>
        <p:txBody>
          <a:bodyPr vert="horz" wrap="square" lIns="91440" tIns="45720" rIns="91440" bIns="45720" numCol="1" anchor="t" anchorCtr="0" compatLnSpc="1">
            <a:prstTxWarp prst="textNoShape">
              <a:avLst/>
            </a:prstTxWarp>
          </a:bodyPr>
          <a:lstStyle/>
          <a:p>
            <a:endParaRPr lang="ru-RU" sz="3200" b="1">
              <a:solidFill>
                <a:prstClr val="black"/>
              </a:solidFill>
            </a:endParaRPr>
          </a:p>
        </p:txBody>
      </p:sp>
      <p:sp>
        <p:nvSpPr>
          <p:cNvPr id="24" name="Прямоугольник 23"/>
          <p:cNvSpPr/>
          <p:nvPr/>
        </p:nvSpPr>
        <p:spPr>
          <a:xfrm>
            <a:off x="0" y="6211669"/>
            <a:ext cx="9144000" cy="523220"/>
          </a:xfrm>
          <a:prstGeom prst="rect">
            <a:avLst/>
          </a:prstGeom>
        </p:spPr>
        <p:txBody>
          <a:bodyPr wrap="square">
            <a:spAutoFit/>
          </a:bodyPr>
          <a:lstStyle/>
          <a:p>
            <a:pPr algn="ctr"/>
            <a:r>
              <a:rPr lang="ru-RU" sz="2800" b="1" dirty="0">
                <a:solidFill>
                  <a:prstClr val="black"/>
                </a:solidFill>
              </a:rPr>
              <a:t>схема выполнения .</a:t>
            </a:r>
            <a:r>
              <a:rPr lang="en-US" sz="2800" b="1" dirty="0">
                <a:solidFill>
                  <a:prstClr val="black"/>
                </a:solidFill>
              </a:rPr>
              <a:t>NET </a:t>
            </a:r>
            <a:r>
              <a:rPr lang="ru-RU" sz="2800" b="1" dirty="0">
                <a:solidFill>
                  <a:prstClr val="black"/>
                </a:solidFill>
              </a:rPr>
              <a:t>приложения в среде </a:t>
            </a:r>
            <a:r>
              <a:rPr lang="en-US" sz="2800" b="1" dirty="0">
                <a:solidFill>
                  <a:prstClr val="black"/>
                </a:solidFill>
              </a:rPr>
              <a:t>CLR</a:t>
            </a:r>
            <a:endParaRPr lang="ru-RU" sz="2800" b="1" dirty="0">
              <a:solidFill>
                <a:prstClr val="black"/>
              </a:solidFill>
            </a:endParaRPr>
          </a:p>
        </p:txBody>
      </p:sp>
    </p:spTree>
    <p:extLst>
      <p:ext uri="{BB962C8B-B14F-4D97-AF65-F5344CB8AC3E}">
        <p14:creationId xmlns:p14="http://schemas.microsoft.com/office/powerpoint/2010/main" val="1203813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114"/>
                                        </p:tgtEl>
                                        <p:attrNameLst>
                                          <p:attrName>style.visibility</p:attrName>
                                        </p:attrNameLst>
                                      </p:cBhvr>
                                      <p:to>
                                        <p:strVal val="visible"/>
                                      </p:to>
                                    </p:set>
                                    <p:anim calcmode="lin" valueType="num">
                                      <p:cBhvr additive="base">
                                        <p:cTn id="7" dur="1000" fill="hold"/>
                                        <p:tgtEl>
                                          <p:spTgt spid="4114"/>
                                        </p:tgtEl>
                                        <p:attrNameLst>
                                          <p:attrName>ppt_x</p:attrName>
                                        </p:attrNameLst>
                                      </p:cBhvr>
                                      <p:tavLst>
                                        <p:tav tm="0">
                                          <p:val>
                                            <p:strVal val="0-#ppt_w/2"/>
                                          </p:val>
                                        </p:tav>
                                        <p:tav tm="100000">
                                          <p:val>
                                            <p:strVal val="#ppt_x"/>
                                          </p:val>
                                        </p:tav>
                                      </p:tavLst>
                                    </p:anim>
                                    <p:anim calcmode="lin" valueType="num">
                                      <p:cBhvr additive="base">
                                        <p:cTn id="8" dur="1000" fill="hold"/>
                                        <p:tgtEl>
                                          <p:spTgt spid="4114"/>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2" presetClass="entr" presetSubtype="8" fill="hold" grpId="0" nodeType="afterEffect">
                                  <p:stCondLst>
                                    <p:cond delay="0"/>
                                  </p:stCondLst>
                                  <p:childTnLst>
                                    <p:set>
                                      <p:cBhvr>
                                        <p:cTn id="11" dur="1" fill="hold">
                                          <p:stCondLst>
                                            <p:cond delay="0"/>
                                          </p:stCondLst>
                                        </p:cTn>
                                        <p:tgtEl>
                                          <p:spTgt spid="4104"/>
                                        </p:tgtEl>
                                        <p:attrNameLst>
                                          <p:attrName>style.visibility</p:attrName>
                                        </p:attrNameLst>
                                      </p:cBhvr>
                                      <p:to>
                                        <p:strVal val="visible"/>
                                      </p:to>
                                    </p:set>
                                    <p:animEffect transition="in" filter="wipe(left)">
                                      <p:cBhvr>
                                        <p:cTn id="12" dur="1000"/>
                                        <p:tgtEl>
                                          <p:spTgt spid="4104"/>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1" fill="hold" grpId="0" nodeType="clickEffect">
                                  <p:stCondLst>
                                    <p:cond delay="0"/>
                                  </p:stCondLst>
                                  <p:childTnLst>
                                    <p:set>
                                      <p:cBhvr>
                                        <p:cTn id="16" dur="1" fill="hold">
                                          <p:stCondLst>
                                            <p:cond delay="0"/>
                                          </p:stCondLst>
                                        </p:cTn>
                                        <p:tgtEl>
                                          <p:spTgt spid="4113"/>
                                        </p:tgtEl>
                                        <p:attrNameLst>
                                          <p:attrName>style.visibility</p:attrName>
                                        </p:attrNameLst>
                                      </p:cBhvr>
                                      <p:to>
                                        <p:strVal val="visible"/>
                                      </p:to>
                                    </p:set>
                                    <p:anim calcmode="lin" valueType="num">
                                      <p:cBhvr additive="base">
                                        <p:cTn id="17" dur="1000" fill="hold"/>
                                        <p:tgtEl>
                                          <p:spTgt spid="4113"/>
                                        </p:tgtEl>
                                        <p:attrNameLst>
                                          <p:attrName>ppt_x</p:attrName>
                                        </p:attrNameLst>
                                      </p:cBhvr>
                                      <p:tavLst>
                                        <p:tav tm="0">
                                          <p:val>
                                            <p:strVal val="#ppt_x"/>
                                          </p:val>
                                        </p:tav>
                                        <p:tav tm="100000">
                                          <p:val>
                                            <p:strVal val="#ppt_x"/>
                                          </p:val>
                                        </p:tav>
                                      </p:tavLst>
                                    </p:anim>
                                    <p:anim calcmode="lin" valueType="num">
                                      <p:cBhvr additive="base">
                                        <p:cTn id="18" dur="1000" fill="hold"/>
                                        <p:tgtEl>
                                          <p:spTgt spid="4113"/>
                                        </p:tgtEl>
                                        <p:attrNameLst>
                                          <p:attrName>ppt_y</p:attrName>
                                        </p:attrNameLst>
                                      </p:cBhvr>
                                      <p:tavLst>
                                        <p:tav tm="0">
                                          <p:val>
                                            <p:strVal val="0-#ppt_h/2"/>
                                          </p:val>
                                        </p:tav>
                                        <p:tav tm="100000">
                                          <p:val>
                                            <p:strVal val="#ppt_y"/>
                                          </p:val>
                                        </p:tav>
                                      </p:tavLst>
                                    </p:anim>
                                  </p:childTnLst>
                                </p:cTn>
                              </p:par>
                            </p:childTnLst>
                          </p:cTn>
                        </p:par>
                        <p:par>
                          <p:cTn id="19" fill="hold">
                            <p:stCondLst>
                              <p:cond delay="1000"/>
                            </p:stCondLst>
                            <p:childTnLst>
                              <p:par>
                                <p:cTn id="20" presetID="22" presetClass="entr" presetSubtype="1" fill="hold" grpId="0" nodeType="afterEffect">
                                  <p:stCondLst>
                                    <p:cond delay="0"/>
                                  </p:stCondLst>
                                  <p:childTnLst>
                                    <p:set>
                                      <p:cBhvr>
                                        <p:cTn id="21" dur="1" fill="hold">
                                          <p:stCondLst>
                                            <p:cond delay="0"/>
                                          </p:stCondLst>
                                        </p:cTn>
                                        <p:tgtEl>
                                          <p:spTgt spid="4102"/>
                                        </p:tgtEl>
                                        <p:attrNameLst>
                                          <p:attrName>style.visibility</p:attrName>
                                        </p:attrNameLst>
                                      </p:cBhvr>
                                      <p:to>
                                        <p:strVal val="visible"/>
                                      </p:to>
                                    </p:set>
                                    <p:animEffect transition="in" filter="wipe(up)">
                                      <p:cBhvr>
                                        <p:cTn id="22" dur="1000"/>
                                        <p:tgtEl>
                                          <p:spTgt spid="4102"/>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2" fill="hold" grpId="0" nodeType="clickEffect">
                                  <p:stCondLst>
                                    <p:cond delay="0"/>
                                  </p:stCondLst>
                                  <p:childTnLst>
                                    <p:set>
                                      <p:cBhvr>
                                        <p:cTn id="26" dur="1" fill="hold">
                                          <p:stCondLst>
                                            <p:cond delay="0"/>
                                          </p:stCondLst>
                                        </p:cTn>
                                        <p:tgtEl>
                                          <p:spTgt spid="4112"/>
                                        </p:tgtEl>
                                        <p:attrNameLst>
                                          <p:attrName>style.visibility</p:attrName>
                                        </p:attrNameLst>
                                      </p:cBhvr>
                                      <p:to>
                                        <p:strVal val="visible"/>
                                      </p:to>
                                    </p:set>
                                    <p:anim calcmode="lin" valueType="num">
                                      <p:cBhvr additive="base">
                                        <p:cTn id="27" dur="1000" fill="hold"/>
                                        <p:tgtEl>
                                          <p:spTgt spid="4112"/>
                                        </p:tgtEl>
                                        <p:attrNameLst>
                                          <p:attrName>ppt_x</p:attrName>
                                        </p:attrNameLst>
                                      </p:cBhvr>
                                      <p:tavLst>
                                        <p:tav tm="0">
                                          <p:val>
                                            <p:strVal val="1+#ppt_w/2"/>
                                          </p:val>
                                        </p:tav>
                                        <p:tav tm="100000">
                                          <p:val>
                                            <p:strVal val="#ppt_x"/>
                                          </p:val>
                                        </p:tav>
                                      </p:tavLst>
                                    </p:anim>
                                    <p:anim calcmode="lin" valueType="num">
                                      <p:cBhvr additive="base">
                                        <p:cTn id="28" dur="1000" fill="hold"/>
                                        <p:tgtEl>
                                          <p:spTgt spid="4112"/>
                                        </p:tgtEl>
                                        <p:attrNameLst>
                                          <p:attrName>ppt_y</p:attrName>
                                        </p:attrNameLst>
                                      </p:cBhvr>
                                      <p:tavLst>
                                        <p:tav tm="0">
                                          <p:val>
                                            <p:strVal val="#ppt_y"/>
                                          </p:val>
                                        </p:tav>
                                        <p:tav tm="100000">
                                          <p:val>
                                            <p:strVal val="#ppt_y"/>
                                          </p:val>
                                        </p:tav>
                                      </p:tavLst>
                                    </p:anim>
                                  </p:childTnLst>
                                </p:cTn>
                              </p:par>
                            </p:childTnLst>
                          </p:cTn>
                        </p:par>
                        <p:par>
                          <p:cTn id="29" fill="hold">
                            <p:stCondLst>
                              <p:cond delay="1000"/>
                            </p:stCondLst>
                            <p:childTnLst>
                              <p:par>
                                <p:cTn id="30" presetID="22" presetClass="entr" presetSubtype="1" fill="hold" grpId="0" nodeType="afterEffect">
                                  <p:stCondLst>
                                    <p:cond delay="0"/>
                                  </p:stCondLst>
                                  <p:childTnLst>
                                    <p:set>
                                      <p:cBhvr>
                                        <p:cTn id="31" dur="1" fill="hold">
                                          <p:stCondLst>
                                            <p:cond delay="0"/>
                                          </p:stCondLst>
                                        </p:cTn>
                                        <p:tgtEl>
                                          <p:spTgt spid="4101"/>
                                        </p:tgtEl>
                                        <p:attrNameLst>
                                          <p:attrName>style.visibility</p:attrName>
                                        </p:attrNameLst>
                                      </p:cBhvr>
                                      <p:to>
                                        <p:strVal val="visible"/>
                                      </p:to>
                                    </p:set>
                                    <p:animEffect transition="in" filter="wipe(up)">
                                      <p:cBhvr>
                                        <p:cTn id="32" dur="1000"/>
                                        <p:tgtEl>
                                          <p:spTgt spid="4101"/>
                                        </p:tgtEl>
                                      </p:cBhvr>
                                    </p:animEffect>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4109"/>
                                        </p:tgtEl>
                                        <p:attrNameLst>
                                          <p:attrName>style.visibility</p:attrName>
                                        </p:attrNameLst>
                                      </p:cBhvr>
                                      <p:to>
                                        <p:strVal val="visible"/>
                                      </p:to>
                                    </p:set>
                                    <p:anim calcmode="lin" valueType="num">
                                      <p:cBhvr additive="base">
                                        <p:cTn id="37" dur="1000" fill="hold"/>
                                        <p:tgtEl>
                                          <p:spTgt spid="4109"/>
                                        </p:tgtEl>
                                        <p:attrNameLst>
                                          <p:attrName>ppt_x</p:attrName>
                                        </p:attrNameLst>
                                      </p:cBhvr>
                                      <p:tavLst>
                                        <p:tav tm="0">
                                          <p:val>
                                            <p:strVal val="#ppt_x"/>
                                          </p:val>
                                        </p:tav>
                                        <p:tav tm="100000">
                                          <p:val>
                                            <p:strVal val="#ppt_x"/>
                                          </p:val>
                                        </p:tav>
                                      </p:tavLst>
                                    </p:anim>
                                    <p:anim calcmode="lin" valueType="num">
                                      <p:cBhvr additive="base">
                                        <p:cTn id="38" dur="1000" fill="hold"/>
                                        <p:tgtEl>
                                          <p:spTgt spid="4109"/>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4110"/>
                                        </p:tgtEl>
                                        <p:attrNameLst>
                                          <p:attrName>style.visibility</p:attrName>
                                        </p:attrNameLst>
                                      </p:cBhvr>
                                      <p:to>
                                        <p:strVal val="visible"/>
                                      </p:to>
                                    </p:set>
                                    <p:anim calcmode="lin" valueType="num">
                                      <p:cBhvr additive="base">
                                        <p:cTn id="41" dur="1000" fill="hold"/>
                                        <p:tgtEl>
                                          <p:spTgt spid="4110"/>
                                        </p:tgtEl>
                                        <p:attrNameLst>
                                          <p:attrName>ppt_x</p:attrName>
                                        </p:attrNameLst>
                                      </p:cBhvr>
                                      <p:tavLst>
                                        <p:tav tm="0">
                                          <p:val>
                                            <p:strVal val="#ppt_x"/>
                                          </p:val>
                                        </p:tav>
                                        <p:tav tm="100000">
                                          <p:val>
                                            <p:strVal val="#ppt_x"/>
                                          </p:val>
                                        </p:tav>
                                      </p:tavLst>
                                    </p:anim>
                                    <p:anim calcmode="lin" valueType="num">
                                      <p:cBhvr additive="base">
                                        <p:cTn id="42" dur="1000" fill="hold"/>
                                        <p:tgtEl>
                                          <p:spTgt spid="4110"/>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4108"/>
                                        </p:tgtEl>
                                        <p:attrNameLst>
                                          <p:attrName>style.visibility</p:attrName>
                                        </p:attrNameLst>
                                      </p:cBhvr>
                                      <p:to>
                                        <p:strVal val="visible"/>
                                      </p:to>
                                    </p:set>
                                    <p:anim calcmode="lin" valueType="num">
                                      <p:cBhvr additive="base">
                                        <p:cTn id="47" dur="500" fill="hold"/>
                                        <p:tgtEl>
                                          <p:spTgt spid="4108"/>
                                        </p:tgtEl>
                                        <p:attrNameLst>
                                          <p:attrName>ppt_x</p:attrName>
                                        </p:attrNameLst>
                                      </p:cBhvr>
                                      <p:tavLst>
                                        <p:tav tm="0">
                                          <p:val>
                                            <p:strVal val="#ppt_x"/>
                                          </p:val>
                                        </p:tav>
                                        <p:tav tm="100000">
                                          <p:val>
                                            <p:strVal val="#ppt_x"/>
                                          </p:val>
                                        </p:tav>
                                      </p:tavLst>
                                    </p:anim>
                                    <p:anim calcmode="lin" valueType="num">
                                      <p:cBhvr additive="base">
                                        <p:cTn id="48" dur="500" fill="hold"/>
                                        <p:tgtEl>
                                          <p:spTgt spid="4108"/>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8" fill="hold" grpId="0" nodeType="clickEffect">
                                  <p:stCondLst>
                                    <p:cond delay="0"/>
                                  </p:stCondLst>
                                  <p:childTnLst>
                                    <p:set>
                                      <p:cBhvr>
                                        <p:cTn id="52" dur="1" fill="hold">
                                          <p:stCondLst>
                                            <p:cond delay="0"/>
                                          </p:stCondLst>
                                        </p:cTn>
                                        <p:tgtEl>
                                          <p:spTgt spid="4111"/>
                                        </p:tgtEl>
                                        <p:attrNameLst>
                                          <p:attrName>style.visibility</p:attrName>
                                        </p:attrNameLst>
                                      </p:cBhvr>
                                      <p:to>
                                        <p:strVal val="visible"/>
                                      </p:to>
                                    </p:set>
                                    <p:anim calcmode="lin" valueType="num">
                                      <p:cBhvr additive="base">
                                        <p:cTn id="53" dur="500" fill="hold"/>
                                        <p:tgtEl>
                                          <p:spTgt spid="4111"/>
                                        </p:tgtEl>
                                        <p:attrNameLst>
                                          <p:attrName>ppt_x</p:attrName>
                                        </p:attrNameLst>
                                      </p:cBhvr>
                                      <p:tavLst>
                                        <p:tav tm="0">
                                          <p:val>
                                            <p:strVal val="0-#ppt_w/2"/>
                                          </p:val>
                                        </p:tav>
                                        <p:tav tm="100000">
                                          <p:val>
                                            <p:strVal val="#ppt_x"/>
                                          </p:val>
                                        </p:tav>
                                      </p:tavLst>
                                    </p:anim>
                                    <p:anim calcmode="lin" valueType="num">
                                      <p:cBhvr additive="base">
                                        <p:cTn id="54" dur="500" fill="hold"/>
                                        <p:tgtEl>
                                          <p:spTgt spid="4111"/>
                                        </p:tgtEl>
                                        <p:attrNameLst>
                                          <p:attrName>ppt_y</p:attrName>
                                        </p:attrNameLst>
                                      </p:cBhvr>
                                      <p:tavLst>
                                        <p:tav tm="0">
                                          <p:val>
                                            <p:strVal val="#ppt_y"/>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2" presetClass="entr" presetSubtype="8" fill="hold" grpId="0" nodeType="clickEffect">
                                  <p:stCondLst>
                                    <p:cond delay="0"/>
                                  </p:stCondLst>
                                  <p:childTnLst>
                                    <p:set>
                                      <p:cBhvr>
                                        <p:cTn id="58" dur="1" fill="hold">
                                          <p:stCondLst>
                                            <p:cond delay="0"/>
                                          </p:stCondLst>
                                        </p:cTn>
                                        <p:tgtEl>
                                          <p:spTgt spid="4103"/>
                                        </p:tgtEl>
                                        <p:attrNameLst>
                                          <p:attrName>style.visibility</p:attrName>
                                        </p:attrNameLst>
                                      </p:cBhvr>
                                      <p:to>
                                        <p:strVal val="visible"/>
                                      </p:to>
                                    </p:set>
                                    <p:animEffect transition="in" filter="wipe(left)">
                                      <p:cBhvr>
                                        <p:cTn id="59" dur="1000"/>
                                        <p:tgtEl>
                                          <p:spTgt spid="4103"/>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1" fill="hold" grpId="0" nodeType="clickEffect">
                                  <p:stCondLst>
                                    <p:cond delay="0"/>
                                  </p:stCondLst>
                                  <p:childTnLst>
                                    <p:set>
                                      <p:cBhvr>
                                        <p:cTn id="63" dur="1" fill="hold">
                                          <p:stCondLst>
                                            <p:cond delay="0"/>
                                          </p:stCondLst>
                                        </p:cTn>
                                        <p:tgtEl>
                                          <p:spTgt spid="4100"/>
                                        </p:tgtEl>
                                        <p:attrNameLst>
                                          <p:attrName>style.visibility</p:attrName>
                                        </p:attrNameLst>
                                      </p:cBhvr>
                                      <p:to>
                                        <p:strVal val="visible"/>
                                      </p:to>
                                    </p:set>
                                    <p:animEffect transition="in" filter="wipe(up)">
                                      <p:cBhvr>
                                        <p:cTn id="64" dur="1000"/>
                                        <p:tgtEl>
                                          <p:spTgt spid="4100"/>
                                        </p:tgtEl>
                                      </p:cBhvr>
                                    </p:animEffect>
                                  </p:childTnLst>
                                </p:cTn>
                              </p:par>
                            </p:childTnLst>
                          </p:cTn>
                        </p:par>
                      </p:childTnLst>
                    </p:cTn>
                  </p:par>
                  <p:par>
                    <p:cTn id="65" fill="hold">
                      <p:stCondLst>
                        <p:cond delay="indefinite"/>
                      </p:stCondLst>
                      <p:childTnLst>
                        <p:par>
                          <p:cTn id="66" fill="hold">
                            <p:stCondLst>
                              <p:cond delay="0"/>
                            </p:stCondLst>
                            <p:childTnLst>
                              <p:par>
                                <p:cTn id="67" presetID="2" presetClass="entr" presetSubtype="4" fill="hold" grpId="0" nodeType="clickEffect">
                                  <p:stCondLst>
                                    <p:cond delay="0"/>
                                  </p:stCondLst>
                                  <p:childTnLst>
                                    <p:set>
                                      <p:cBhvr>
                                        <p:cTn id="68" dur="1" fill="hold">
                                          <p:stCondLst>
                                            <p:cond delay="0"/>
                                          </p:stCondLst>
                                        </p:cTn>
                                        <p:tgtEl>
                                          <p:spTgt spid="4107"/>
                                        </p:tgtEl>
                                        <p:attrNameLst>
                                          <p:attrName>style.visibility</p:attrName>
                                        </p:attrNameLst>
                                      </p:cBhvr>
                                      <p:to>
                                        <p:strVal val="visible"/>
                                      </p:to>
                                    </p:set>
                                    <p:anim calcmode="lin" valueType="num">
                                      <p:cBhvr additive="base">
                                        <p:cTn id="69" dur="1000" fill="hold"/>
                                        <p:tgtEl>
                                          <p:spTgt spid="4107"/>
                                        </p:tgtEl>
                                        <p:attrNameLst>
                                          <p:attrName>ppt_x</p:attrName>
                                        </p:attrNameLst>
                                      </p:cBhvr>
                                      <p:tavLst>
                                        <p:tav tm="0">
                                          <p:val>
                                            <p:strVal val="#ppt_x"/>
                                          </p:val>
                                        </p:tav>
                                        <p:tav tm="100000">
                                          <p:val>
                                            <p:strVal val="#ppt_x"/>
                                          </p:val>
                                        </p:tav>
                                      </p:tavLst>
                                    </p:anim>
                                    <p:anim calcmode="lin" valueType="num">
                                      <p:cBhvr additive="base">
                                        <p:cTn id="70" dur="1000" fill="hold"/>
                                        <p:tgtEl>
                                          <p:spTgt spid="4107"/>
                                        </p:tgtEl>
                                        <p:attrNameLst>
                                          <p:attrName>ppt_y</p:attrName>
                                        </p:attrNameLst>
                                      </p:cBhvr>
                                      <p:tavLst>
                                        <p:tav tm="0">
                                          <p:val>
                                            <p:strVal val="1+#ppt_h/2"/>
                                          </p:val>
                                        </p:tav>
                                        <p:tav tm="100000">
                                          <p:val>
                                            <p:strVal val="#ppt_y"/>
                                          </p:val>
                                        </p:tav>
                                      </p:tavLst>
                                    </p:anim>
                                  </p:childTnLst>
                                </p:cTn>
                              </p:par>
                            </p:childTnLst>
                          </p:cTn>
                        </p:par>
                        <p:par>
                          <p:cTn id="71" fill="hold">
                            <p:stCondLst>
                              <p:cond delay="1000"/>
                            </p:stCondLst>
                            <p:childTnLst>
                              <p:par>
                                <p:cTn id="72" presetID="22" presetClass="entr" presetSubtype="1" fill="hold" grpId="0" nodeType="afterEffect">
                                  <p:stCondLst>
                                    <p:cond delay="0"/>
                                  </p:stCondLst>
                                  <p:childTnLst>
                                    <p:set>
                                      <p:cBhvr>
                                        <p:cTn id="73" dur="1" fill="hold">
                                          <p:stCondLst>
                                            <p:cond delay="0"/>
                                          </p:stCondLst>
                                        </p:cTn>
                                        <p:tgtEl>
                                          <p:spTgt spid="4099"/>
                                        </p:tgtEl>
                                        <p:attrNameLst>
                                          <p:attrName>style.visibility</p:attrName>
                                        </p:attrNameLst>
                                      </p:cBhvr>
                                      <p:to>
                                        <p:strVal val="visible"/>
                                      </p:to>
                                    </p:set>
                                    <p:animEffect transition="in" filter="wipe(up)">
                                      <p:cBhvr>
                                        <p:cTn id="74" dur="1000"/>
                                        <p:tgtEl>
                                          <p:spTgt spid="4099"/>
                                        </p:tgtEl>
                                      </p:cBhvr>
                                    </p:animEffect>
                                  </p:childTnLst>
                                </p:cTn>
                              </p:par>
                            </p:childTnLst>
                          </p:cTn>
                        </p:par>
                      </p:childTnLst>
                    </p:cTn>
                  </p:par>
                  <p:par>
                    <p:cTn id="75" fill="hold">
                      <p:stCondLst>
                        <p:cond delay="indefinite"/>
                      </p:stCondLst>
                      <p:childTnLst>
                        <p:par>
                          <p:cTn id="76" fill="hold">
                            <p:stCondLst>
                              <p:cond delay="0"/>
                            </p:stCondLst>
                            <p:childTnLst>
                              <p:par>
                                <p:cTn id="77" presetID="2" presetClass="entr" presetSubtype="4" fill="hold" grpId="0" nodeType="clickEffect">
                                  <p:stCondLst>
                                    <p:cond delay="0"/>
                                  </p:stCondLst>
                                  <p:childTnLst>
                                    <p:set>
                                      <p:cBhvr>
                                        <p:cTn id="78" dur="1" fill="hold">
                                          <p:stCondLst>
                                            <p:cond delay="0"/>
                                          </p:stCondLst>
                                        </p:cTn>
                                        <p:tgtEl>
                                          <p:spTgt spid="4106"/>
                                        </p:tgtEl>
                                        <p:attrNameLst>
                                          <p:attrName>style.visibility</p:attrName>
                                        </p:attrNameLst>
                                      </p:cBhvr>
                                      <p:to>
                                        <p:strVal val="visible"/>
                                      </p:to>
                                    </p:set>
                                    <p:anim calcmode="lin" valueType="num">
                                      <p:cBhvr additive="base">
                                        <p:cTn id="79" dur="1000" fill="hold"/>
                                        <p:tgtEl>
                                          <p:spTgt spid="4106"/>
                                        </p:tgtEl>
                                        <p:attrNameLst>
                                          <p:attrName>ppt_x</p:attrName>
                                        </p:attrNameLst>
                                      </p:cBhvr>
                                      <p:tavLst>
                                        <p:tav tm="0">
                                          <p:val>
                                            <p:strVal val="#ppt_x"/>
                                          </p:val>
                                        </p:tav>
                                        <p:tav tm="100000">
                                          <p:val>
                                            <p:strVal val="#ppt_x"/>
                                          </p:val>
                                        </p:tav>
                                      </p:tavLst>
                                    </p:anim>
                                    <p:anim calcmode="lin" valueType="num">
                                      <p:cBhvr additive="base">
                                        <p:cTn id="80" dur="1000" fill="hold"/>
                                        <p:tgtEl>
                                          <p:spTgt spid="4106"/>
                                        </p:tgtEl>
                                        <p:attrNameLst>
                                          <p:attrName>ppt_y</p:attrName>
                                        </p:attrNameLst>
                                      </p:cBhvr>
                                      <p:tavLst>
                                        <p:tav tm="0">
                                          <p:val>
                                            <p:strVal val="1+#ppt_h/2"/>
                                          </p:val>
                                        </p:tav>
                                        <p:tav tm="100000">
                                          <p:val>
                                            <p:strVal val="#ppt_y"/>
                                          </p:val>
                                        </p:tav>
                                      </p:tavLst>
                                    </p:anim>
                                  </p:childTnLst>
                                </p:cTn>
                              </p:par>
                            </p:childTnLst>
                          </p:cTn>
                        </p:par>
                        <p:par>
                          <p:cTn id="81" fill="hold">
                            <p:stCondLst>
                              <p:cond delay="1000"/>
                            </p:stCondLst>
                            <p:childTnLst>
                              <p:par>
                                <p:cTn id="82" presetID="22" presetClass="entr" presetSubtype="1" fill="hold" grpId="0" nodeType="afterEffect">
                                  <p:stCondLst>
                                    <p:cond delay="0"/>
                                  </p:stCondLst>
                                  <p:childTnLst>
                                    <p:set>
                                      <p:cBhvr>
                                        <p:cTn id="83" dur="1" fill="hold">
                                          <p:stCondLst>
                                            <p:cond delay="0"/>
                                          </p:stCondLst>
                                        </p:cTn>
                                        <p:tgtEl>
                                          <p:spTgt spid="4098"/>
                                        </p:tgtEl>
                                        <p:attrNameLst>
                                          <p:attrName>style.visibility</p:attrName>
                                        </p:attrNameLst>
                                      </p:cBhvr>
                                      <p:to>
                                        <p:strVal val="visible"/>
                                      </p:to>
                                    </p:set>
                                    <p:animEffect transition="in" filter="wipe(up)">
                                      <p:cBhvr>
                                        <p:cTn id="84" dur="1000"/>
                                        <p:tgtEl>
                                          <p:spTgt spid="4098"/>
                                        </p:tgtEl>
                                      </p:cBhvr>
                                    </p:animEffect>
                                  </p:childTnLst>
                                </p:cTn>
                              </p:par>
                            </p:childTnLst>
                          </p:cTn>
                        </p:par>
                      </p:childTnLst>
                    </p:cTn>
                  </p:par>
                  <p:par>
                    <p:cTn id="85" fill="hold">
                      <p:stCondLst>
                        <p:cond delay="indefinite"/>
                      </p:stCondLst>
                      <p:childTnLst>
                        <p:par>
                          <p:cTn id="86" fill="hold">
                            <p:stCondLst>
                              <p:cond delay="0"/>
                            </p:stCondLst>
                            <p:childTnLst>
                              <p:par>
                                <p:cTn id="87" presetID="2" presetClass="entr" presetSubtype="4" fill="hold" grpId="0" nodeType="clickEffect">
                                  <p:stCondLst>
                                    <p:cond delay="0"/>
                                  </p:stCondLst>
                                  <p:childTnLst>
                                    <p:set>
                                      <p:cBhvr>
                                        <p:cTn id="88" dur="1" fill="hold">
                                          <p:stCondLst>
                                            <p:cond delay="0"/>
                                          </p:stCondLst>
                                        </p:cTn>
                                        <p:tgtEl>
                                          <p:spTgt spid="4105"/>
                                        </p:tgtEl>
                                        <p:attrNameLst>
                                          <p:attrName>style.visibility</p:attrName>
                                        </p:attrNameLst>
                                      </p:cBhvr>
                                      <p:to>
                                        <p:strVal val="visible"/>
                                      </p:to>
                                    </p:set>
                                    <p:anim calcmode="lin" valueType="num">
                                      <p:cBhvr additive="base">
                                        <p:cTn id="89" dur="500" fill="hold"/>
                                        <p:tgtEl>
                                          <p:spTgt spid="4105"/>
                                        </p:tgtEl>
                                        <p:attrNameLst>
                                          <p:attrName>ppt_x</p:attrName>
                                        </p:attrNameLst>
                                      </p:cBhvr>
                                      <p:tavLst>
                                        <p:tav tm="0">
                                          <p:val>
                                            <p:strVal val="#ppt_x"/>
                                          </p:val>
                                        </p:tav>
                                        <p:tav tm="100000">
                                          <p:val>
                                            <p:strVal val="#ppt_x"/>
                                          </p:val>
                                        </p:tav>
                                      </p:tavLst>
                                    </p:anim>
                                    <p:anim calcmode="lin" valueType="num">
                                      <p:cBhvr additive="base">
                                        <p:cTn id="90" dur="500" fill="hold"/>
                                        <p:tgtEl>
                                          <p:spTgt spid="410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14" grpId="0" animBg="1"/>
      <p:bldP spid="4113" grpId="0" animBg="1"/>
      <p:bldP spid="4112" grpId="0" animBg="1"/>
      <p:bldP spid="4111" grpId="0" animBg="1"/>
      <p:bldP spid="4110" grpId="0" animBg="1"/>
      <p:bldP spid="4109" grpId="0" animBg="1"/>
      <p:bldP spid="4108" grpId="0" animBg="1"/>
      <p:bldP spid="4107" grpId="0" animBg="1"/>
      <p:bldP spid="4106" grpId="0" animBg="1"/>
      <p:bldP spid="4105" grpId="0" animBg="1"/>
      <p:bldP spid="4104" grpId="0" animBg="1"/>
      <p:bldP spid="4103" grpId="0" animBg="1"/>
      <p:bldP spid="4102" grpId="0" animBg="1"/>
      <p:bldP spid="4101" grpId="0" animBg="1"/>
      <p:bldP spid="4100" grpId="0" animBg="1"/>
      <p:bldP spid="4099" grpId="0" animBg="1"/>
      <p:bldP spid="4098"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3" cstate="print"/>
          <a:srcRect/>
          <a:stretch>
            <a:fillRect/>
          </a:stretch>
        </p:blipFill>
        <p:spPr bwMode="auto">
          <a:xfrm>
            <a:off x="0" y="690527"/>
            <a:ext cx="9144000" cy="5265761"/>
          </a:xfrm>
          <a:prstGeom prst="rect">
            <a:avLst/>
          </a:prstGeom>
          <a:noFill/>
          <a:ln w="9525">
            <a:noFill/>
            <a:miter lim="800000"/>
            <a:headEnd/>
            <a:tailEnd/>
          </a:ln>
          <a:effectLst/>
        </p:spPr>
      </p:pic>
      <p:sp>
        <p:nvSpPr>
          <p:cNvPr id="4" name="Заголовок 1"/>
          <p:cNvSpPr txBox="1">
            <a:spLocks/>
          </p:cNvSpPr>
          <p:nvPr/>
        </p:nvSpPr>
        <p:spPr>
          <a:xfrm>
            <a:off x="2235169" y="146052"/>
            <a:ext cx="6535827" cy="654012"/>
          </a:xfrm>
          <a:prstGeom prst="rect">
            <a:avLst/>
          </a:prstGeom>
        </p:spPr>
        <p:txBody>
          <a:bodyPr>
            <a:normAutofit fontScale="97500"/>
          </a:bodyPr>
          <a:lstStyle/>
          <a:p>
            <a:pPr eaLnBrk="0" fontAlgn="base" hangingPunct="0">
              <a:spcBef>
                <a:spcPct val="0"/>
              </a:spcBef>
              <a:spcAft>
                <a:spcPct val="0"/>
              </a:spcAft>
              <a:defRPr/>
            </a:pPr>
            <a:r>
              <a:rPr lang="en-US" sz="2800" kern="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.NET</a:t>
            </a:r>
            <a:endParaRPr lang="ru-RU" sz="2800" kern="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Tree>
    <p:extLst>
      <p:ext uri="{BB962C8B-B14F-4D97-AF65-F5344CB8AC3E}">
        <p14:creationId xmlns:p14="http://schemas.microsoft.com/office/powerpoint/2010/main" val="3665533865"/>
      </p:ext>
    </p:extLst>
  </p:cSld>
  <p:clrMapOvr>
    <a:masterClrMapping/>
  </p:clrMapOvr>
  <p:transition spd="slow">
    <p:strips dir="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7" presetClass="entr" presetSubtype="1"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ppt_x"/>
                                          </p:val>
                                        </p:tav>
                                        <p:tav tm="100000">
                                          <p:val>
                                            <p:strVal val="#ppt_x"/>
                                          </p:val>
                                        </p:tav>
                                      </p:tavLst>
                                    </p:anim>
                                    <p:anim calcmode="lin" valueType="num">
                                      <p:cBhvr additive="base">
                                        <p:cTn id="8" dur="1000" fill="hold"/>
                                        <p:tgtEl>
                                          <p:spTgt spid="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Прямоугольник 17"/>
          <p:cNvSpPr/>
          <p:nvPr/>
        </p:nvSpPr>
        <p:spPr>
          <a:xfrm>
            <a:off x="0" y="810304"/>
            <a:ext cx="9144000" cy="5715040"/>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8207" name="Rectangle 15"/>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ru-RU"/>
          </a:p>
        </p:txBody>
      </p:sp>
      <p:sp>
        <p:nvSpPr>
          <p:cNvPr id="8206" name="AutoShape 14"/>
          <p:cNvSpPr>
            <a:spLocks noChangeAspect="1" noChangeArrowheads="1" noTextEdit="1"/>
          </p:cNvSpPr>
          <p:nvPr/>
        </p:nvSpPr>
        <p:spPr bwMode="auto">
          <a:xfrm>
            <a:off x="-1" y="0"/>
            <a:ext cx="9144001" cy="5737412"/>
          </a:xfrm>
          <a:prstGeom prst="rect">
            <a:avLst/>
          </a:prstGeom>
          <a:noFill/>
        </p:spPr>
        <p:txBody>
          <a:bodyPr vert="horz" wrap="square" lIns="91440" tIns="45720" rIns="91440" bIns="45720" numCol="1" anchor="t" anchorCtr="0" compatLnSpc="1">
            <a:prstTxWarp prst="textNoShape">
              <a:avLst/>
            </a:prstTxWarp>
          </a:bodyPr>
          <a:lstStyle/>
          <a:p>
            <a:endParaRPr lang="ru-RU" sz="1600"/>
          </a:p>
        </p:txBody>
      </p:sp>
      <p:sp>
        <p:nvSpPr>
          <p:cNvPr id="8205" name="Text Box 13"/>
          <p:cNvSpPr txBox="1">
            <a:spLocks noChangeArrowheads="1"/>
          </p:cNvSpPr>
          <p:nvPr/>
        </p:nvSpPr>
        <p:spPr bwMode="auto">
          <a:xfrm>
            <a:off x="733233" y="4540485"/>
            <a:ext cx="2330824" cy="913289"/>
          </a:xfrm>
          <a:prstGeom prst="rect">
            <a:avLst/>
          </a:prstGeom>
          <a:solidFill>
            <a:schemeClr val="accent6">
              <a:lumMod val="75000"/>
            </a:schemeClr>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b="1" i="0" u="none" strike="noStrike" cap="none" normalizeH="0" baseline="0" dirty="0" smtClean="0">
                <a:ln>
                  <a:noFill/>
                </a:ln>
                <a:solidFill>
                  <a:schemeClr val="tx1"/>
                </a:solidFill>
                <a:effectLst/>
                <a:latin typeface="Courier New" pitchFamily="49" charset="0"/>
                <a:ea typeface="SimSun" pitchFamily="2" charset="-122"/>
                <a:cs typeface="Courier New" pitchFamily="49" charset="0"/>
              </a:rPr>
              <a:t>IL </a:t>
            </a:r>
            <a:r>
              <a:rPr kumimoji="0" lang="en-US" altLang="zh-CN" b="1" i="0" u="none" strike="noStrike" cap="none" normalizeH="0" baseline="0" dirty="0" err="1" smtClean="0">
                <a:ln>
                  <a:noFill/>
                </a:ln>
                <a:solidFill>
                  <a:schemeClr val="tx1"/>
                </a:solidFill>
                <a:effectLst/>
                <a:latin typeface="Courier New" pitchFamily="49" charset="0"/>
                <a:ea typeface="SimSun" pitchFamily="2" charset="-122"/>
                <a:cs typeface="Courier New" pitchFamily="49" charset="0"/>
              </a:rPr>
              <a:t>Компиляторы</a:t>
            </a:r>
            <a:endParaRPr kumimoji="0" lang="en-US" altLang="zh-CN" b="1" i="0" u="none" strike="noStrike" cap="none" normalizeH="0" baseline="0" dirty="0" smtClean="0">
              <a:ln>
                <a:noFill/>
              </a:ln>
              <a:solidFill>
                <a:schemeClr val="tx1"/>
              </a:solidFill>
              <a:effectLst/>
              <a:latin typeface="Arial" pitchFamily="34" charset="0"/>
              <a:cs typeface="Arial"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pPr>
            <a:endParaRPr kumimoji="0" lang="en-US" altLang="zh-CN" b="1" i="0" u="none" strike="noStrike" cap="none" normalizeH="0" baseline="0" dirty="0" smtClean="0">
              <a:ln>
                <a:noFill/>
              </a:ln>
              <a:solidFill>
                <a:schemeClr val="tx1"/>
              </a:solidFill>
              <a:effectLst/>
              <a:latin typeface="Arial" pitchFamily="34" charset="0"/>
              <a:cs typeface="Arial" pitchFamily="34" charset="0"/>
            </a:endParaRPr>
          </a:p>
        </p:txBody>
      </p:sp>
      <p:sp>
        <p:nvSpPr>
          <p:cNvPr id="8204" name="Text Box 12"/>
          <p:cNvSpPr txBox="1">
            <a:spLocks noChangeArrowheads="1"/>
          </p:cNvSpPr>
          <p:nvPr/>
        </p:nvSpPr>
        <p:spPr bwMode="auto">
          <a:xfrm>
            <a:off x="4552392" y="2747544"/>
            <a:ext cx="3805822" cy="717177"/>
          </a:xfrm>
          <a:prstGeom prst="rect">
            <a:avLst/>
          </a:prstGeom>
          <a:solidFill>
            <a:schemeClr val="tx2">
              <a:lumMod val="60000"/>
              <a:lumOff val="40000"/>
            </a:schemeClr>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b="1" i="0" u="none" strike="noStrike" cap="none" normalizeH="0" baseline="0" dirty="0" smtClean="0">
                <a:ln>
                  <a:noFill/>
                </a:ln>
                <a:solidFill>
                  <a:schemeClr val="tx1"/>
                </a:solidFill>
                <a:effectLst/>
                <a:latin typeface="Courier New" pitchFamily="49" charset="0"/>
                <a:ea typeface="SimSun" pitchFamily="2" charset="-122"/>
                <a:cs typeface="Courier New" pitchFamily="49" charset="0"/>
              </a:rPr>
              <a:t>Exception Manager</a:t>
            </a:r>
            <a:endParaRPr kumimoji="0" lang="en-US" altLang="zh-CN" b="1" i="0" u="none" strike="noStrike" cap="none" normalizeH="0" baseline="0" dirty="0" smtClean="0">
              <a:ln>
                <a:noFill/>
              </a:ln>
              <a:solidFill>
                <a:schemeClr val="tx1"/>
              </a:solidFill>
              <a:effectLst/>
              <a:latin typeface="Arial" pitchFamily="34" charset="0"/>
              <a:cs typeface="Arial"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b="1" i="0" u="none" strike="noStrike" cap="none" normalizeH="0" baseline="0" dirty="0" smtClean="0">
                <a:ln>
                  <a:noFill/>
                </a:ln>
                <a:solidFill>
                  <a:schemeClr val="tx1"/>
                </a:solidFill>
                <a:effectLst/>
                <a:latin typeface="Courier New" pitchFamily="49" charset="0"/>
                <a:ea typeface="SimSun" pitchFamily="2" charset="-122"/>
                <a:cs typeface="Courier New" pitchFamily="49" charset="0"/>
              </a:rPr>
              <a:t>(</a:t>
            </a:r>
            <a:r>
              <a:rPr kumimoji="0" lang="en-US" altLang="zh-CN" b="1" i="0" u="none" strike="noStrike" cap="none" normalizeH="0" baseline="0" dirty="0" err="1" smtClean="0">
                <a:ln>
                  <a:noFill/>
                </a:ln>
                <a:solidFill>
                  <a:schemeClr val="tx1"/>
                </a:solidFill>
                <a:effectLst/>
                <a:latin typeface="Courier New" pitchFamily="49" charset="0"/>
                <a:ea typeface="SimSun" pitchFamily="2" charset="-122"/>
                <a:cs typeface="Courier New" pitchFamily="49" charset="0"/>
              </a:rPr>
              <a:t>Управление</a:t>
            </a:r>
            <a:r>
              <a:rPr kumimoji="0" lang="en-US" altLang="zh-CN" b="1" i="0" u="none" strike="noStrike" cap="none" normalizeH="0" baseline="0" dirty="0" smtClean="0">
                <a:ln>
                  <a:noFill/>
                </a:ln>
                <a:solidFill>
                  <a:schemeClr val="tx1"/>
                </a:solidFill>
                <a:effectLst/>
                <a:latin typeface="Courier New" pitchFamily="49" charset="0"/>
                <a:ea typeface="SimSun" pitchFamily="2" charset="-122"/>
                <a:cs typeface="Courier New" pitchFamily="49" charset="0"/>
              </a:rPr>
              <a:t> </a:t>
            </a:r>
            <a:r>
              <a:rPr kumimoji="0" lang="en-US" altLang="zh-CN" b="1" i="0" u="none" strike="noStrike" cap="none" normalizeH="0" baseline="0" dirty="0" err="1" smtClean="0">
                <a:ln>
                  <a:noFill/>
                </a:ln>
                <a:solidFill>
                  <a:schemeClr val="tx1"/>
                </a:solidFill>
                <a:effectLst/>
                <a:latin typeface="Courier New" pitchFamily="49" charset="0"/>
                <a:ea typeface="SimSun" pitchFamily="2" charset="-122"/>
                <a:cs typeface="Courier New" pitchFamily="49" charset="0"/>
              </a:rPr>
              <a:t>исключениями</a:t>
            </a:r>
            <a:r>
              <a:rPr kumimoji="0" lang="en-US" altLang="zh-CN" b="1" i="0" u="none" strike="noStrike" cap="none" normalizeH="0" baseline="0" dirty="0" smtClean="0">
                <a:ln>
                  <a:noFill/>
                </a:ln>
                <a:solidFill>
                  <a:schemeClr val="tx1"/>
                </a:solidFill>
                <a:effectLst/>
                <a:latin typeface="Courier New" pitchFamily="49" charset="0"/>
                <a:ea typeface="SimSun" pitchFamily="2" charset="-122"/>
                <a:cs typeface="Courier New" pitchFamily="49" charset="0"/>
              </a:rPr>
              <a:t>)</a:t>
            </a:r>
            <a:endParaRPr kumimoji="0" lang="en-US" altLang="zh-CN" b="1" i="0" u="none" strike="noStrike" cap="none" normalizeH="0" baseline="0" dirty="0" smtClean="0">
              <a:ln>
                <a:noFill/>
              </a:ln>
              <a:solidFill>
                <a:schemeClr val="tx1"/>
              </a:solidFill>
              <a:effectLst/>
              <a:latin typeface="Arial" pitchFamily="34" charset="0"/>
              <a:cs typeface="Arial" pitchFamily="34" charset="0"/>
            </a:endParaRPr>
          </a:p>
        </p:txBody>
      </p:sp>
      <p:sp>
        <p:nvSpPr>
          <p:cNvPr id="8203" name="Text Box 11"/>
          <p:cNvSpPr txBox="1">
            <a:spLocks noChangeArrowheads="1"/>
          </p:cNvSpPr>
          <p:nvPr/>
        </p:nvSpPr>
        <p:spPr bwMode="auto">
          <a:xfrm>
            <a:off x="806823" y="954602"/>
            <a:ext cx="7530354" cy="717177"/>
          </a:xfrm>
          <a:prstGeom prst="rect">
            <a:avLst/>
          </a:prstGeom>
          <a:solidFill>
            <a:srgbClr val="FFC000"/>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b="1" i="0" u="none" strike="noStrike" cap="none" normalizeH="0" baseline="0" smtClean="0">
                <a:ln>
                  <a:noFill/>
                </a:ln>
                <a:solidFill>
                  <a:schemeClr val="tx1"/>
                </a:solidFill>
                <a:effectLst/>
                <a:latin typeface="Courier New" pitchFamily="49" charset="0"/>
                <a:ea typeface="SimSun" pitchFamily="2" charset="-122"/>
                <a:cs typeface="Courier New" pitchFamily="49" charset="0"/>
              </a:rPr>
              <a:t>Base Class Library support</a:t>
            </a:r>
            <a:endParaRPr kumimoji="0" lang="en-US" altLang="zh-CN" b="1" i="0" u="none" strike="noStrike" cap="none" normalizeH="0" baseline="0" smtClean="0">
              <a:ln>
                <a:noFill/>
              </a:ln>
              <a:solidFill>
                <a:schemeClr val="tx1"/>
              </a:solidFill>
              <a:effectLst/>
              <a:latin typeface="Arial" pitchFamily="34" charset="0"/>
              <a:cs typeface="Arial"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b="1" i="0" u="none" strike="noStrike" cap="none" normalizeH="0" baseline="0" smtClean="0">
                <a:ln>
                  <a:noFill/>
                </a:ln>
                <a:solidFill>
                  <a:schemeClr val="tx1"/>
                </a:solidFill>
                <a:effectLst/>
                <a:latin typeface="Courier New" pitchFamily="49" charset="0"/>
                <a:ea typeface="SimSun" pitchFamily="2" charset="-122"/>
                <a:cs typeface="Courier New" pitchFamily="49" charset="0"/>
              </a:rPr>
              <a:t>(Поддержка библиотеки базовых классов)</a:t>
            </a:r>
            <a:endParaRPr kumimoji="0" lang="en-US" altLang="zh-CN" b="1" i="0" u="none" strike="noStrike" cap="none" normalizeH="0" baseline="0" smtClean="0">
              <a:ln>
                <a:noFill/>
              </a:ln>
              <a:solidFill>
                <a:schemeClr val="tx1"/>
              </a:solidFill>
              <a:effectLst/>
              <a:latin typeface="Arial" pitchFamily="34" charset="0"/>
              <a:cs typeface="Arial"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pPr>
            <a:endParaRPr kumimoji="0" lang="en-US" altLang="zh-CN" b="1" i="0" u="none" strike="noStrike" cap="none" normalizeH="0" baseline="0" smtClean="0">
              <a:ln>
                <a:noFill/>
              </a:ln>
              <a:solidFill>
                <a:schemeClr val="tx1"/>
              </a:solidFill>
              <a:effectLst/>
              <a:latin typeface="Arial" pitchFamily="34" charset="0"/>
              <a:cs typeface="Arial" pitchFamily="34" charset="0"/>
            </a:endParaRPr>
          </a:p>
        </p:txBody>
      </p:sp>
      <p:sp>
        <p:nvSpPr>
          <p:cNvPr id="8202" name="Text Box 10"/>
          <p:cNvSpPr txBox="1">
            <a:spLocks noChangeArrowheads="1"/>
          </p:cNvSpPr>
          <p:nvPr/>
        </p:nvSpPr>
        <p:spPr bwMode="auto">
          <a:xfrm>
            <a:off x="5023063" y="3644014"/>
            <a:ext cx="3406589" cy="717177"/>
          </a:xfrm>
          <a:prstGeom prst="rect">
            <a:avLst/>
          </a:prstGeom>
          <a:solidFill>
            <a:schemeClr val="accent4">
              <a:lumMod val="60000"/>
              <a:lumOff val="40000"/>
            </a:schemeClr>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b="1" i="0" u="none" strike="noStrike" cap="none" normalizeH="0" baseline="0" smtClean="0">
                <a:ln>
                  <a:noFill/>
                </a:ln>
                <a:solidFill>
                  <a:schemeClr val="tx1"/>
                </a:solidFill>
                <a:effectLst/>
                <a:latin typeface="Courier New" pitchFamily="49" charset="0"/>
                <a:ea typeface="SimSun" pitchFamily="2" charset="-122"/>
                <a:cs typeface="Courier New" pitchFamily="49" charset="0"/>
              </a:rPr>
              <a:t>Debug Engine</a:t>
            </a:r>
            <a:endParaRPr kumimoji="0" lang="en-US" altLang="zh-CN" b="1" i="0" u="none" strike="noStrike" cap="none" normalizeH="0" baseline="0" smtClean="0">
              <a:ln>
                <a:noFill/>
              </a:ln>
              <a:solidFill>
                <a:schemeClr val="tx1"/>
              </a:solidFill>
              <a:effectLst/>
              <a:latin typeface="Arial" pitchFamily="34" charset="0"/>
              <a:cs typeface="Arial"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b="1" i="0" u="none" strike="noStrike" cap="none" normalizeH="0" baseline="0" smtClean="0">
                <a:ln>
                  <a:noFill/>
                </a:ln>
                <a:solidFill>
                  <a:schemeClr val="tx1"/>
                </a:solidFill>
                <a:effectLst/>
                <a:latin typeface="Courier New" pitchFamily="49" charset="0"/>
                <a:ea typeface="SimSun" pitchFamily="2" charset="-122"/>
                <a:cs typeface="Courier New" pitchFamily="49" charset="0"/>
              </a:rPr>
              <a:t>(Обеспечение отладки)</a:t>
            </a:r>
            <a:endParaRPr kumimoji="0" lang="en-US" altLang="zh-CN" b="1" i="0" u="none" strike="noStrike" cap="none" normalizeH="0" baseline="0" smtClean="0">
              <a:ln>
                <a:noFill/>
              </a:ln>
              <a:solidFill>
                <a:schemeClr val="tx1"/>
              </a:solidFill>
              <a:effectLst/>
              <a:latin typeface="Arial" pitchFamily="34" charset="0"/>
              <a:cs typeface="Arial"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pPr>
            <a:endParaRPr kumimoji="0" lang="en-US" altLang="zh-CN" b="1" i="0" u="none" strike="noStrike" cap="none" normalizeH="0" baseline="0" smtClean="0">
              <a:ln>
                <a:noFill/>
              </a:ln>
              <a:solidFill>
                <a:schemeClr val="tx1"/>
              </a:solidFill>
              <a:effectLst/>
              <a:latin typeface="Arial" pitchFamily="34" charset="0"/>
              <a:cs typeface="Arial" pitchFamily="34" charset="0"/>
            </a:endParaRPr>
          </a:p>
        </p:txBody>
      </p:sp>
      <p:sp>
        <p:nvSpPr>
          <p:cNvPr id="8201" name="Text Box 9"/>
          <p:cNvSpPr txBox="1">
            <a:spLocks noChangeArrowheads="1"/>
          </p:cNvSpPr>
          <p:nvPr/>
        </p:nvSpPr>
        <p:spPr bwMode="auto">
          <a:xfrm>
            <a:off x="5932763" y="4540485"/>
            <a:ext cx="2425451" cy="913289"/>
          </a:xfrm>
          <a:prstGeom prst="rect">
            <a:avLst/>
          </a:prstGeom>
          <a:solidFill>
            <a:schemeClr val="accent6">
              <a:lumMod val="75000"/>
            </a:schemeClr>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b="1" i="0" u="none" strike="noStrike" cap="none" normalizeH="0" baseline="0" smtClean="0">
                <a:ln>
                  <a:noFill/>
                </a:ln>
                <a:solidFill>
                  <a:schemeClr val="tx1"/>
                </a:solidFill>
                <a:effectLst/>
                <a:latin typeface="Courier New" pitchFamily="49" charset="0"/>
                <a:ea typeface="SimSun" pitchFamily="2" charset="-122"/>
                <a:cs typeface="Courier New" pitchFamily="49" charset="0"/>
              </a:rPr>
              <a:t>Garbage Collector</a:t>
            </a:r>
            <a:endParaRPr kumimoji="0" lang="en-US" altLang="zh-CN" b="1" i="0" u="none" strike="noStrike" cap="none" normalizeH="0" baseline="0" smtClean="0">
              <a:ln>
                <a:noFill/>
              </a:ln>
              <a:solidFill>
                <a:schemeClr val="tx1"/>
              </a:solidFill>
              <a:effectLst/>
              <a:latin typeface="Arial" pitchFamily="34" charset="0"/>
              <a:cs typeface="Arial"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b="1" i="0" u="none" strike="noStrike" cap="none" normalizeH="0" baseline="0" smtClean="0">
                <a:ln>
                  <a:noFill/>
                </a:ln>
                <a:solidFill>
                  <a:schemeClr val="tx1"/>
                </a:solidFill>
                <a:effectLst/>
                <a:latin typeface="Courier New" pitchFamily="49" charset="0"/>
                <a:ea typeface="SimSun" pitchFamily="2" charset="-122"/>
                <a:cs typeface="Courier New" pitchFamily="49" charset="0"/>
              </a:rPr>
              <a:t>(Сборщик мусора)</a:t>
            </a:r>
            <a:endParaRPr kumimoji="0" lang="en-US" altLang="zh-CN" b="1" i="0" u="none" strike="noStrike" cap="none" normalizeH="0" baseline="0" smtClean="0">
              <a:ln>
                <a:noFill/>
              </a:ln>
              <a:solidFill>
                <a:schemeClr val="tx1"/>
              </a:solidFill>
              <a:effectLst/>
              <a:latin typeface="Arial" pitchFamily="34" charset="0"/>
              <a:cs typeface="Arial"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pPr>
            <a:endParaRPr kumimoji="0" lang="en-US" altLang="zh-CN" b="1" i="0" u="none" strike="noStrike" cap="none" normalizeH="0" baseline="0" smtClean="0">
              <a:ln>
                <a:noFill/>
              </a:ln>
              <a:solidFill>
                <a:schemeClr val="tx1"/>
              </a:solidFill>
              <a:effectLst/>
              <a:latin typeface="Arial" pitchFamily="34" charset="0"/>
              <a:cs typeface="Arial" pitchFamily="34" charset="0"/>
            </a:endParaRPr>
          </a:p>
        </p:txBody>
      </p:sp>
      <p:sp>
        <p:nvSpPr>
          <p:cNvPr id="8200" name="Text Box 8"/>
          <p:cNvSpPr txBox="1">
            <a:spLocks noChangeArrowheads="1"/>
          </p:cNvSpPr>
          <p:nvPr/>
        </p:nvSpPr>
        <p:spPr bwMode="auto">
          <a:xfrm>
            <a:off x="504292" y="5711670"/>
            <a:ext cx="8068236" cy="527922"/>
          </a:xfrm>
          <a:prstGeom prst="rect">
            <a:avLst/>
          </a:prstGeom>
          <a:solidFill>
            <a:srgbClr val="00B050"/>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Courier New" pitchFamily="49" charset="0"/>
                <a:ea typeface="SimSun" pitchFamily="2" charset="-122"/>
                <a:cs typeface="Courier New" pitchFamily="49" charset="0"/>
              </a:rPr>
              <a:t>Class Loader (Загрузчик классов) </a:t>
            </a:r>
            <a:endParaRPr kumimoji="0" lang="en-US" altLang="zh-CN" sz="2400" b="1" i="0" u="none" strike="noStrike" cap="none" normalizeH="0" baseline="0" smtClean="0">
              <a:ln>
                <a:noFill/>
              </a:ln>
              <a:solidFill>
                <a:schemeClr val="tx1"/>
              </a:solidFill>
              <a:effectLst/>
              <a:latin typeface="Arial" pitchFamily="34" charset="0"/>
              <a:cs typeface="Arial"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pPr>
            <a:endParaRPr kumimoji="0" lang="en-US" altLang="zh-CN" sz="2400" b="1" i="0" u="none" strike="noStrike" cap="none" normalizeH="0" baseline="0" smtClean="0">
              <a:ln>
                <a:noFill/>
              </a:ln>
              <a:solidFill>
                <a:schemeClr val="tx1"/>
              </a:solidFill>
              <a:effectLst/>
              <a:latin typeface="Arial" pitchFamily="34" charset="0"/>
              <a:cs typeface="Arial" pitchFamily="34" charset="0"/>
            </a:endParaRPr>
          </a:p>
        </p:txBody>
      </p:sp>
      <p:sp>
        <p:nvSpPr>
          <p:cNvPr id="8199" name="Text Box 7"/>
          <p:cNvSpPr txBox="1">
            <a:spLocks noChangeArrowheads="1"/>
          </p:cNvSpPr>
          <p:nvPr/>
        </p:nvSpPr>
        <p:spPr bwMode="auto">
          <a:xfrm>
            <a:off x="71406" y="1851072"/>
            <a:ext cx="2833717" cy="720000"/>
          </a:xfrm>
          <a:prstGeom prst="rect">
            <a:avLst/>
          </a:prstGeom>
          <a:solidFill>
            <a:srgbClr val="92D050"/>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b="1" i="0" u="none" strike="noStrike" cap="none" normalizeH="0" baseline="0" dirty="0" smtClean="0">
                <a:ln>
                  <a:noFill/>
                </a:ln>
                <a:solidFill>
                  <a:schemeClr val="tx1"/>
                </a:solidFill>
                <a:effectLst/>
                <a:latin typeface="Courier New" pitchFamily="49" charset="0"/>
                <a:ea typeface="SimSun" pitchFamily="2" charset="-122"/>
                <a:cs typeface="Courier New" pitchFamily="49" charset="0"/>
              </a:rPr>
              <a:t>Thread Support</a:t>
            </a:r>
            <a:endParaRPr kumimoji="0" lang="en-US" altLang="zh-CN" b="1" i="0" u="none" strike="noStrike" cap="none" normalizeH="0" baseline="0" dirty="0" smtClean="0">
              <a:ln>
                <a:noFill/>
              </a:ln>
              <a:solidFill>
                <a:schemeClr val="tx1"/>
              </a:solidFill>
              <a:effectLst/>
              <a:latin typeface="Arial" pitchFamily="34" charset="0"/>
              <a:cs typeface="Arial"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b="1" i="0" u="none" strike="noStrike" cap="none" normalizeH="0" baseline="0" dirty="0" smtClean="0">
                <a:ln>
                  <a:noFill/>
                </a:ln>
                <a:solidFill>
                  <a:schemeClr val="tx1"/>
                </a:solidFill>
                <a:effectLst/>
                <a:latin typeface="Courier New" pitchFamily="49" charset="0"/>
                <a:ea typeface="SimSun" pitchFamily="2" charset="-122"/>
                <a:cs typeface="Courier New" pitchFamily="49" charset="0"/>
              </a:rPr>
              <a:t>(</a:t>
            </a:r>
            <a:r>
              <a:rPr kumimoji="0" lang="en-US" altLang="zh-CN" b="1" i="0" u="none" strike="noStrike" cap="none" normalizeH="0" baseline="0" dirty="0" err="1" smtClean="0">
                <a:ln>
                  <a:noFill/>
                </a:ln>
                <a:solidFill>
                  <a:schemeClr val="tx1"/>
                </a:solidFill>
                <a:effectLst/>
                <a:latin typeface="Courier New" pitchFamily="49" charset="0"/>
                <a:ea typeface="SimSun" pitchFamily="2" charset="-122"/>
                <a:cs typeface="Courier New" pitchFamily="49" charset="0"/>
              </a:rPr>
              <a:t>Поддержка</a:t>
            </a:r>
            <a:r>
              <a:rPr kumimoji="0" lang="en-US" altLang="zh-CN" b="1" i="0" u="none" strike="noStrike" cap="none" normalizeH="0" baseline="0" dirty="0" smtClean="0">
                <a:ln>
                  <a:noFill/>
                </a:ln>
                <a:solidFill>
                  <a:schemeClr val="tx1"/>
                </a:solidFill>
                <a:effectLst/>
                <a:latin typeface="Courier New" pitchFamily="49" charset="0"/>
                <a:ea typeface="SimSun" pitchFamily="2" charset="-122"/>
                <a:cs typeface="Courier New" pitchFamily="49" charset="0"/>
              </a:rPr>
              <a:t> </a:t>
            </a:r>
            <a:r>
              <a:rPr kumimoji="0" lang="en-US" altLang="zh-CN" b="1" i="0" u="none" strike="noStrike" cap="none" normalizeH="0" baseline="0" dirty="0" err="1" smtClean="0">
                <a:ln>
                  <a:noFill/>
                </a:ln>
                <a:solidFill>
                  <a:schemeClr val="tx1"/>
                </a:solidFill>
                <a:effectLst/>
                <a:latin typeface="Courier New" pitchFamily="49" charset="0"/>
                <a:ea typeface="SimSun" pitchFamily="2" charset="-122"/>
                <a:cs typeface="Courier New" pitchFamily="49" charset="0"/>
              </a:rPr>
              <a:t>потоков</a:t>
            </a:r>
            <a:r>
              <a:rPr kumimoji="0" lang="en-US" altLang="zh-CN" b="1" i="0" u="none" strike="noStrike" cap="none" normalizeH="0" baseline="0" dirty="0" smtClean="0">
                <a:ln>
                  <a:noFill/>
                </a:ln>
                <a:solidFill>
                  <a:schemeClr val="tx1"/>
                </a:solidFill>
                <a:effectLst/>
                <a:latin typeface="Courier New" pitchFamily="49" charset="0"/>
                <a:ea typeface="SimSun" pitchFamily="2" charset="-122"/>
                <a:cs typeface="Courier New" pitchFamily="49" charset="0"/>
              </a:rPr>
              <a:t>)</a:t>
            </a:r>
            <a:endParaRPr kumimoji="0" lang="en-US" altLang="zh-CN" b="1" i="0" u="none" strike="noStrike" cap="none" normalizeH="0" baseline="0" dirty="0" smtClean="0">
              <a:ln>
                <a:noFill/>
              </a:ln>
              <a:solidFill>
                <a:schemeClr val="tx1"/>
              </a:solidFill>
              <a:effectLst/>
              <a:latin typeface="Arial" pitchFamily="34" charset="0"/>
              <a:cs typeface="Arial"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pPr>
            <a:endParaRPr kumimoji="0" lang="en-US" altLang="zh-CN" b="1" i="0" u="none" strike="noStrike" cap="none" normalizeH="0" baseline="0" dirty="0" smtClean="0">
              <a:ln>
                <a:noFill/>
              </a:ln>
              <a:solidFill>
                <a:schemeClr val="tx1"/>
              </a:solidFill>
              <a:effectLst/>
              <a:latin typeface="Arial" pitchFamily="34" charset="0"/>
              <a:cs typeface="Arial" pitchFamily="34" charset="0"/>
            </a:endParaRPr>
          </a:p>
        </p:txBody>
      </p:sp>
      <p:sp>
        <p:nvSpPr>
          <p:cNvPr id="8198" name="Text Box 6"/>
          <p:cNvSpPr txBox="1">
            <a:spLocks noChangeArrowheads="1"/>
          </p:cNvSpPr>
          <p:nvPr/>
        </p:nvSpPr>
        <p:spPr bwMode="auto">
          <a:xfrm>
            <a:off x="3000364" y="1851072"/>
            <a:ext cx="2665609" cy="720000"/>
          </a:xfrm>
          <a:prstGeom prst="rect">
            <a:avLst/>
          </a:prstGeom>
          <a:solidFill>
            <a:srgbClr val="92D050"/>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b="1" i="0" u="none" strike="noStrike" cap="none" normalizeH="0" baseline="0" dirty="0" smtClean="0">
                <a:ln>
                  <a:noFill/>
                </a:ln>
                <a:solidFill>
                  <a:schemeClr val="tx1"/>
                </a:solidFill>
                <a:effectLst/>
                <a:latin typeface="Courier New" pitchFamily="49" charset="0"/>
                <a:ea typeface="SimSun" pitchFamily="2" charset="-122"/>
                <a:cs typeface="Courier New" pitchFamily="49" charset="0"/>
              </a:rPr>
              <a:t>COM </a:t>
            </a:r>
            <a:r>
              <a:rPr kumimoji="0" lang="en-US" altLang="zh-CN" b="1" i="0" u="none" strike="noStrike" cap="none" normalizeH="0" baseline="0" dirty="0" err="1" smtClean="0">
                <a:ln>
                  <a:noFill/>
                </a:ln>
                <a:solidFill>
                  <a:schemeClr val="tx1"/>
                </a:solidFill>
                <a:effectLst/>
                <a:latin typeface="Courier New" pitchFamily="49" charset="0"/>
                <a:ea typeface="SimSun" pitchFamily="2" charset="-122"/>
                <a:cs typeface="Courier New" pitchFamily="49" charset="0"/>
              </a:rPr>
              <a:t>Marchaler</a:t>
            </a:r>
            <a:endParaRPr kumimoji="0" lang="en-US" altLang="zh-CN" b="1" i="0" u="none" strike="noStrike" cap="none" normalizeH="0" baseline="0" dirty="0" smtClean="0">
              <a:ln>
                <a:noFill/>
              </a:ln>
              <a:solidFill>
                <a:schemeClr val="tx1"/>
              </a:solidFill>
              <a:effectLst/>
              <a:latin typeface="Arial" pitchFamily="34" charset="0"/>
              <a:cs typeface="Arial"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b="1" i="0" u="none" strike="noStrike" cap="none" normalizeH="0" baseline="0" dirty="0" smtClean="0">
                <a:ln>
                  <a:noFill/>
                </a:ln>
                <a:solidFill>
                  <a:schemeClr val="tx1"/>
                </a:solidFill>
                <a:effectLst/>
                <a:latin typeface="Courier New" pitchFamily="49" charset="0"/>
                <a:ea typeface="SimSun" pitchFamily="2" charset="-122"/>
                <a:cs typeface="Courier New" pitchFamily="49" charset="0"/>
              </a:rPr>
              <a:t>(</a:t>
            </a:r>
            <a:r>
              <a:rPr kumimoji="0" lang="en-US" altLang="zh-CN" b="1" i="0" u="none" strike="noStrike" cap="none" normalizeH="0" baseline="0" dirty="0" err="1" smtClean="0">
                <a:ln>
                  <a:noFill/>
                </a:ln>
                <a:solidFill>
                  <a:schemeClr val="tx1"/>
                </a:solidFill>
                <a:effectLst/>
                <a:latin typeface="Courier New" pitchFamily="49" charset="0"/>
                <a:ea typeface="SimSun" pitchFamily="2" charset="-122"/>
                <a:cs typeface="Courier New" pitchFamily="49" charset="0"/>
              </a:rPr>
              <a:t>Сопряжение</a:t>
            </a:r>
            <a:r>
              <a:rPr kumimoji="0" lang="en-US" altLang="zh-CN" b="1" i="0" u="none" strike="noStrike" cap="none" normalizeH="0" baseline="0" dirty="0" smtClean="0">
                <a:ln>
                  <a:noFill/>
                </a:ln>
                <a:solidFill>
                  <a:schemeClr val="tx1"/>
                </a:solidFill>
                <a:effectLst/>
                <a:latin typeface="Courier New" pitchFamily="49" charset="0"/>
                <a:ea typeface="SimSun" pitchFamily="2" charset="-122"/>
                <a:cs typeface="Courier New" pitchFamily="49" charset="0"/>
              </a:rPr>
              <a:t> с COM)</a:t>
            </a:r>
            <a:endParaRPr kumimoji="0" lang="en-US" altLang="zh-CN" b="1" i="0" u="none" strike="noStrike" cap="none" normalizeH="0" baseline="0" dirty="0" smtClean="0">
              <a:ln>
                <a:noFill/>
              </a:ln>
              <a:solidFill>
                <a:schemeClr val="tx1"/>
              </a:solidFill>
              <a:effectLst/>
              <a:latin typeface="Arial" pitchFamily="34" charset="0"/>
              <a:cs typeface="Arial"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pPr>
            <a:endParaRPr kumimoji="0" lang="en-US" altLang="zh-CN" b="1" i="0" u="none" strike="noStrike" cap="none" normalizeH="0" baseline="0" dirty="0" smtClean="0">
              <a:ln>
                <a:noFill/>
              </a:ln>
              <a:solidFill>
                <a:schemeClr val="tx1"/>
              </a:solidFill>
              <a:effectLst/>
              <a:latin typeface="Arial" pitchFamily="34" charset="0"/>
              <a:cs typeface="Arial" pitchFamily="34" charset="0"/>
            </a:endParaRPr>
          </a:p>
        </p:txBody>
      </p:sp>
      <p:sp>
        <p:nvSpPr>
          <p:cNvPr id="8197" name="Text Box 5"/>
          <p:cNvSpPr txBox="1">
            <a:spLocks noChangeArrowheads="1"/>
          </p:cNvSpPr>
          <p:nvPr/>
        </p:nvSpPr>
        <p:spPr bwMode="auto">
          <a:xfrm>
            <a:off x="720003" y="3644014"/>
            <a:ext cx="3765177" cy="717177"/>
          </a:xfrm>
          <a:prstGeom prst="rect">
            <a:avLst/>
          </a:prstGeom>
          <a:solidFill>
            <a:schemeClr val="accent4">
              <a:lumMod val="60000"/>
              <a:lumOff val="40000"/>
            </a:schemeClr>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b="1" i="0" u="none" strike="noStrike" cap="none" normalizeH="0" baseline="0" smtClean="0">
                <a:ln>
                  <a:noFill/>
                </a:ln>
                <a:solidFill>
                  <a:schemeClr val="tx1"/>
                </a:solidFill>
                <a:effectLst/>
                <a:latin typeface="Courier New" pitchFamily="49" charset="0"/>
                <a:ea typeface="SimSun" pitchFamily="2" charset="-122"/>
                <a:cs typeface="Courier New" pitchFamily="49" charset="0"/>
              </a:rPr>
              <a:t>Security Engine</a:t>
            </a:r>
            <a:endParaRPr kumimoji="0" lang="en-US" altLang="zh-CN" b="1" i="0" u="none" strike="noStrike" cap="none" normalizeH="0" baseline="0" smtClean="0">
              <a:ln>
                <a:noFill/>
              </a:ln>
              <a:solidFill>
                <a:schemeClr val="tx1"/>
              </a:solidFill>
              <a:effectLst/>
              <a:latin typeface="Arial" pitchFamily="34" charset="0"/>
              <a:cs typeface="Arial"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b="1" i="0" u="none" strike="noStrike" cap="none" normalizeH="0" baseline="0" smtClean="0">
                <a:ln>
                  <a:noFill/>
                </a:ln>
                <a:solidFill>
                  <a:schemeClr val="tx1"/>
                </a:solidFill>
                <a:effectLst/>
                <a:latin typeface="Courier New" pitchFamily="49" charset="0"/>
                <a:ea typeface="SimSun" pitchFamily="2" charset="-122"/>
                <a:cs typeface="Courier New" pitchFamily="49" charset="0"/>
              </a:rPr>
              <a:t>(Обеспечение безопасности)</a:t>
            </a:r>
            <a:endParaRPr kumimoji="0" lang="en-US" altLang="zh-CN" b="1" i="0" u="none" strike="noStrike" cap="none" normalizeH="0" baseline="0" smtClean="0">
              <a:ln>
                <a:noFill/>
              </a:ln>
              <a:solidFill>
                <a:schemeClr val="tx1"/>
              </a:solidFill>
              <a:effectLst/>
              <a:latin typeface="Arial" pitchFamily="34" charset="0"/>
              <a:cs typeface="Arial" pitchFamily="34" charset="0"/>
            </a:endParaRPr>
          </a:p>
        </p:txBody>
      </p:sp>
      <p:sp>
        <p:nvSpPr>
          <p:cNvPr id="8196" name="Text Box 4"/>
          <p:cNvSpPr txBox="1">
            <a:spLocks noChangeArrowheads="1"/>
          </p:cNvSpPr>
          <p:nvPr/>
        </p:nvSpPr>
        <p:spPr bwMode="auto">
          <a:xfrm>
            <a:off x="3243351" y="4540485"/>
            <a:ext cx="2510118" cy="913289"/>
          </a:xfrm>
          <a:prstGeom prst="rect">
            <a:avLst/>
          </a:prstGeom>
          <a:solidFill>
            <a:schemeClr val="accent6">
              <a:lumMod val="75000"/>
            </a:schemeClr>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b="1" i="0" u="none" strike="noStrike" cap="none" normalizeH="0" baseline="0" smtClean="0">
                <a:ln>
                  <a:noFill/>
                </a:ln>
                <a:solidFill>
                  <a:schemeClr val="tx1"/>
                </a:solidFill>
                <a:effectLst/>
                <a:latin typeface="Courier New" pitchFamily="49" charset="0"/>
                <a:ea typeface="SimSun" pitchFamily="2" charset="-122"/>
                <a:cs typeface="Courier New" pitchFamily="49" charset="0"/>
              </a:rPr>
              <a:t>Code Manager</a:t>
            </a:r>
            <a:endParaRPr kumimoji="0" lang="en-US" altLang="zh-CN" b="1" i="0" u="none" strike="noStrike" cap="none" normalizeH="0" baseline="0" smtClean="0">
              <a:ln>
                <a:noFill/>
              </a:ln>
              <a:solidFill>
                <a:schemeClr val="tx1"/>
              </a:solidFill>
              <a:effectLst/>
              <a:latin typeface="Arial" pitchFamily="34" charset="0"/>
              <a:cs typeface="Arial"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b="1" i="0" u="none" strike="noStrike" cap="none" normalizeH="0" baseline="0" smtClean="0">
                <a:ln>
                  <a:noFill/>
                </a:ln>
                <a:solidFill>
                  <a:schemeClr val="tx1"/>
                </a:solidFill>
                <a:effectLst/>
                <a:latin typeface="Courier New" pitchFamily="49" charset="0"/>
                <a:ea typeface="SimSun" pitchFamily="2" charset="-122"/>
                <a:cs typeface="Courier New" pitchFamily="49" charset="0"/>
              </a:rPr>
              <a:t>(ВЫПОЛНЕНИЕ кода)</a:t>
            </a:r>
            <a:endParaRPr kumimoji="0" lang="en-US" altLang="zh-CN" b="1" i="0" u="none" strike="noStrike" cap="none" normalizeH="0" baseline="0" smtClean="0">
              <a:ln>
                <a:noFill/>
              </a:ln>
              <a:solidFill>
                <a:schemeClr val="tx1"/>
              </a:solidFill>
              <a:effectLst/>
              <a:latin typeface="Arial" pitchFamily="34" charset="0"/>
              <a:cs typeface="Arial"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pPr>
            <a:endParaRPr kumimoji="0" lang="en-US" altLang="zh-CN" b="1" i="0" u="none" strike="noStrike" cap="none" normalizeH="0" baseline="0" smtClean="0">
              <a:ln>
                <a:noFill/>
              </a:ln>
              <a:solidFill>
                <a:schemeClr val="tx1"/>
              </a:solidFill>
              <a:effectLst/>
              <a:latin typeface="Arial" pitchFamily="34" charset="0"/>
              <a:cs typeface="Arial" pitchFamily="34" charset="0"/>
            </a:endParaRPr>
          </a:p>
        </p:txBody>
      </p:sp>
      <p:sp>
        <p:nvSpPr>
          <p:cNvPr id="8195" name="Text Box 3"/>
          <p:cNvSpPr txBox="1">
            <a:spLocks noChangeArrowheads="1"/>
          </p:cNvSpPr>
          <p:nvPr/>
        </p:nvSpPr>
        <p:spPr bwMode="auto">
          <a:xfrm>
            <a:off x="787215" y="2747544"/>
            <a:ext cx="3604402" cy="717177"/>
          </a:xfrm>
          <a:prstGeom prst="rect">
            <a:avLst/>
          </a:prstGeom>
          <a:solidFill>
            <a:schemeClr val="tx2">
              <a:lumMod val="60000"/>
              <a:lumOff val="40000"/>
            </a:schemeClr>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b="1" i="0" u="none" strike="noStrike" cap="none" normalizeH="0" baseline="0" smtClean="0">
                <a:ln>
                  <a:noFill/>
                </a:ln>
                <a:solidFill>
                  <a:schemeClr val="tx1"/>
                </a:solidFill>
                <a:effectLst/>
                <a:latin typeface="Courier New" pitchFamily="49" charset="0"/>
                <a:ea typeface="SimSun" pitchFamily="2" charset="-122"/>
                <a:cs typeface="Courier New" pitchFamily="49" charset="0"/>
              </a:rPr>
              <a:t>Type Checker</a:t>
            </a:r>
            <a:endParaRPr kumimoji="0" lang="en-US" altLang="zh-CN" b="1" i="0" u="none" strike="noStrike" cap="none" normalizeH="0" baseline="0" smtClean="0">
              <a:ln>
                <a:noFill/>
              </a:ln>
              <a:solidFill>
                <a:schemeClr val="tx1"/>
              </a:solidFill>
              <a:effectLst/>
              <a:latin typeface="Arial" pitchFamily="34" charset="0"/>
              <a:cs typeface="Arial"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b="1" i="0" u="none" strike="noStrike" cap="none" normalizeH="0" baseline="0" smtClean="0">
                <a:ln>
                  <a:noFill/>
                </a:ln>
                <a:solidFill>
                  <a:schemeClr val="tx1"/>
                </a:solidFill>
                <a:effectLst/>
                <a:latin typeface="Courier New" pitchFamily="49" charset="0"/>
                <a:ea typeface="SimSun" pitchFamily="2" charset="-122"/>
                <a:cs typeface="Courier New" pitchFamily="49" charset="0"/>
              </a:rPr>
              <a:t>(Контроль типов)</a:t>
            </a:r>
            <a:endParaRPr kumimoji="0" lang="en-US" altLang="zh-CN" b="1" i="0" u="none" strike="noStrike" cap="none" normalizeH="0" baseline="0" smtClean="0">
              <a:ln>
                <a:noFill/>
              </a:ln>
              <a:solidFill>
                <a:schemeClr val="tx1"/>
              </a:solidFill>
              <a:effectLst/>
              <a:latin typeface="Arial" pitchFamily="34" charset="0"/>
              <a:cs typeface="Arial"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pPr>
            <a:endParaRPr kumimoji="0" lang="en-US" altLang="zh-CN" b="1" i="0" u="none" strike="noStrike" cap="none" normalizeH="0" baseline="0" smtClean="0">
              <a:ln>
                <a:noFill/>
              </a:ln>
              <a:solidFill>
                <a:schemeClr val="tx1"/>
              </a:solidFill>
              <a:effectLst/>
              <a:latin typeface="Arial" pitchFamily="34" charset="0"/>
              <a:cs typeface="Arial" pitchFamily="34" charset="0"/>
            </a:endParaRPr>
          </a:p>
        </p:txBody>
      </p:sp>
      <p:sp>
        <p:nvSpPr>
          <p:cNvPr id="8194" name="Text Box 2"/>
          <p:cNvSpPr txBox="1">
            <a:spLocks noChangeArrowheads="1"/>
          </p:cNvSpPr>
          <p:nvPr/>
        </p:nvSpPr>
        <p:spPr bwMode="auto">
          <a:xfrm>
            <a:off x="5786446" y="1851072"/>
            <a:ext cx="3227294" cy="720000"/>
          </a:xfrm>
          <a:prstGeom prst="rect">
            <a:avLst/>
          </a:prstGeom>
          <a:solidFill>
            <a:srgbClr val="92D050"/>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b="1" i="0" u="none" strike="noStrike" cap="none" normalizeH="0" baseline="0" dirty="0" smtClean="0">
                <a:ln>
                  <a:noFill/>
                </a:ln>
                <a:solidFill>
                  <a:schemeClr val="tx1"/>
                </a:solidFill>
                <a:effectLst/>
                <a:latin typeface="Courier New" pitchFamily="49" charset="0"/>
                <a:ea typeface="SimSun" pitchFamily="2" charset="-122"/>
                <a:cs typeface="Courier New" pitchFamily="49" charset="0"/>
              </a:rPr>
              <a:t>Platform invoke</a:t>
            </a:r>
            <a:endParaRPr kumimoji="0" lang="en-US" altLang="zh-CN" b="1" i="0" u="none" strike="noStrike" cap="none" normalizeH="0" baseline="0" dirty="0" smtClean="0">
              <a:ln>
                <a:noFill/>
              </a:ln>
              <a:solidFill>
                <a:schemeClr val="tx1"/>
              </a:solidFill>
              <a:effectLst/>
              <a:latin typeface="Arial" pitchFamily="34" charset="0"/>
              <a:cs typeface="Arial"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b="1" i="0" u="none" strike="noStrike" cap="none" normalizeH="0" baseline="0" dirty="0" smtClean="0">
                <a:ln>
                  <a:noFill/>
                </a:ln>
                <a:solidFill>
                  <a:schemeClr val="tx1"/>
                </a:solidFill>
                <a:effectLst/>
                <a:latin typeface="Courier New" pitchFamily="49" charset="0"/>
                <a:ea typeface="SimSun" pitchFamily="2" charset="-122"/>
                <a:cs typeface="Courier New" pitchFamily="49" charset="0"/>
              </a:rPr>
              <a:t>(</a:t>
            </a:r>
            <a:r>
              <a:rPr kumimoji="0" lang="en-US" altLang="zh-CN" b="1" i="0" u="none" strike="noStrike" cap="none" normalizeH="0" baseline="0" dirty="0" err="1" smtClean="0">
                <a:ln>
                  <a:noFill/>
                </a:ln>
                <a:solidFill>
                  <a:schemeClr val="tx1"/>
                </a:solidFill>
                <a:effectLst/>
                <a:latin typeface="Courier New" pitchFamily="49" charset="0"/>
                <a:ea typeface="SimSun" pitchFamily="2" charset="-122"/>
                <a:cs typeface="Courier New" pitchFamily="49" charset="0"/>
              </a:rPr>
              <a:t>Платформенный</a:t>
            </a:r>
            <a:r>
              <a:rPr kumimoji="0" lang="en-US" altLang="zh-CN" b="1" i="0" u="none" strike="noStrike" cap="none" normalizeH="0" baseline="0" dirty="0" smtClean="0">
                <a:ln>
                  <a:noFill/>
                </a:ln>
                <a:solidFill>
                  <a:schemeClr val="tx1"/>
                </a:solidFill>
                <a:effectLst/>
                <a:latin typeface="Courier New" pitchFamily="49" charset="0"/>
                <a:ea typeface="SimSun" pitchFamily="2" charset="-122"/>
                <a:cs typeface="Courier New" pitchFamily="49" charset="0"/>
              </a:rPr>
              <a:t> </a:t>
            </a:r>
            <a:r>
              <a:rPr kumimoji="0" lang="en-US" altLang="zh-CN" b="1" i="0" u="none" strike="noStrike" cap="none" normalizeH="0" baseline="0" dirty="0" err="1" smtClean="0">
                <a:ln>
                  <a:noFill/>
                </a:ln>
                <a:solidFill>
                  <a:schemeClr val="tx1"/>
                </a:solidFill>
                <a:effectLst/>
                <a:latin typeface="Courier New" pitchFamily="49" charset="0"/>
                <a:ea typeface="SimSun" pitchFamily="2" charset="-122"/>
                <a:cs typeface="Courier New" pitchFamily="49" charset="0"/>
              </a:rPr>
              <a:t>вызов</a:t>
            </a:r>
            <a:r>
              <a:rPr kumimoji="0" lang="en-US" altLang="zh-CN" b="1" i="0" u="none" strike="noStrike" cap="none" normalizeH="0" baseline="0" dirty="0" smtClean="0">
                <a:ln>
                  <a:noFill/>
                </a:ln>
                <a:solidFill>
                  <a:schemeClr val="tx1"/>
                </a:solidFill>
                <a:effectLst/>
                <a:latin typeface="Courier New" pitchFamily="49" charset="0"/>
                <a:ea typeface="SimSun" pitchFamily="2" charset="-122"/>
                <a:cs typeface="Courier New" pitchFamily="49" charset="0"/>
              </a:rPr>
              <a:t>)</a:t>
            </a:r>
            <a:endParaRPr kumimoji="0" lang="en-US" altLang="zh-CN" b="1" i="0" u="none" strike="noStrike" cap="none" normalizeH="0" baseline="0" dirty="0" smtClean="0">
              <a:ln>
                <a:noFill/>
              </a:ln>
              <a:solidFill>
                <a:schemeClr val="tx1"/>
              </a:solidFill>
              <a:effectLst/>
              <a:latin typeface="Arial" pitchFamily="34" charset="0"/>
              <a:cs typeface="Arial" pitchFamily="34" charset="0"/>
            </a:endParaRPr>
          </a:p>
        </p:txBody>
      </p:sp>
      <p:sp>
        <p:nvSpPr>
          <p:cNvPr id="19" name="Прямоугольник 18"/>
          <p:cNvSpPr/>
          <p:nvPr/>
        </p:nvSpPr>
        <p:spPr>
          <a:xfrm>
            <a:off x="0" y="116632"/>
            <a:ext cx="9144000" cy="523220"/>
          </a:xfrm>
          <a:prstGeom prst="rect">
            <a:avLst/>
          </a:prstGeom>
        </p:spPr>
        <p:txBody>
          <a:bodyPr wrap="square">
            <a:spAutoFit/>
          </a:bodyPr>
          <a:lstStyle/>
          <a:p>
            <a:pPr algn="ctr"/>
            <a:r>
              <a:rPr lang="ru-RU" sz="2800" b="1" dirty="0"/>
              <a:t>Структура среды выполнения CLR </a:t>
            </a:r>
          </a:p>
        </p:txBody>
      </p:sp>
    </p:spTree>
    <p:extLst>
      <p:ext uri="{BB962C8B-B14F-4D97-AF65-F5344CB8AC3E}">
        <p14:creationId xmlns:p14="http://schemas.microsoft.com/office/powerpoint/2010/main" val="3724483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1000" fill="hold"/>
                                        <p:tgtEl>
                                          <p:spTgt spid="18"/>
                                        </p:tgtEl>
                                        <p:attrNameLst>
                                          <p:attrName>ppt_x</p:attrName>
                                        </p:attrNameLst>
                                      </p:cBhvr>
                                      <p:tavLst>
                                        <p:tav tm="0">
                                          <p:val>
                                            <p:strVal val="#ppt_x"/>
                                          </p:val>
                                        </p:tav>
                                        <p:tav tm="100000">
                                          <p:val>
                                            <p:strVal val="#ppt_x"/>
                                          </p:val>
                                        </p:tav>
                                      </p:tavLst>
                                    </p:anim>
                                    <p:anim calcmode="lin" valueType="num">
                                      <p:cBhvr additive="base">
                                        <p:cTn id="8" dur="10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203"/>
                                        </p:tgtEl>
                                        <p:attrNameLst>
                                          <p:attrName>style.visibility</p:attrName>
                                        </p:attrNameLst>
                                      </p:cBhvr>
                                      <p:to>
                                        <p:strVal val="visible"/>
                                      </p:to>
                                    </p:set>
                                    <p:anim calcmode="lin" valueType="num">
                                      <p:cBhvr additive="base">
                                        <p:cTn id="13" dur="1000" fill="hold"/>
                                        <p:tgtEl>
                                          <p:spTgt spid="8203"/>
                                        </p:tgtEl>
                                        <p:attrNameLst>
                                          <p:attrName>ppt_x</p:attrName>
                                        </p:attrNameLst>
                                      </p:cBhvr>
                                      <p:tavLst>
                                        <p:tav tm="0">
                                          <p:val>
                                            <p:strVal val="#ppt_x"/>
                                          </p:val>
                                        </p:tav>
                                        <p:tav tm="100000">
                                          <p:val>
                                            <p:strVal val="#ppt_x"/>
                                          </p:val>
                                        </p:tav>
                                      </p:tavLst>
                                    </p:anim>
                                    <p:anim calcmode="lin" valueType="num">
                                      <p:cBhvr additive="base">
                                        <p:cTn id="14" dur="1000" fill="hold"/>
                                        <p:tgtEl>
                                          <p:spTgt spid="820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8199"/>
                                        </p:tgtEl>
                                        <p:attrNameLst>
                                          <p:attrName>style.visibility</p:attrName>
                                        </p:attrNameLst>
                                      </p:cBhvr>
                                      <p:to>
                                        <p:strVal val="visible"/>
                                      </p:to>
                                    </p:set>
                                    <p:anim calcmode="lin" valueType="num">
                                      <p:cBhvr additive="base">
                                        <p:cTn id="19" dur="1000" fill="hold"/>
                                        <p:tgtEl>
                                          <p:spTgt spid="8199"/>
                                        </p:tgtEl>
                                        <p:attrNameLst>
                                          <p:attrName>ppt_x</p:attrName>
                                        </p:attrNameLst>
                                      </p:cBhvr>
                                      <p:tavLst>
                                        <p:tav tm="0">
                                          <p:val>
                                            <p:strVal val="#ppt_x"/>
                                          </p:val>
                                        </p:tav>
                                        <p:tav tm="100000">
                                          <p:val>
                                            <p:strVal val="#ppt_x"/>
                                          </p:val>
                                        </p:tav>
                                      </p:tavLst>
                                    </p:anim>
                                    <p:anim calcmode="lin" valueType="num">
                                      <p:cBhvr additive="base">
                                        <p:cTn id="20" dur="1000" fill="hold"/>
                                        <p:tgtEl>
                                          <p:spTgt spid="8199"/>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8198"/>
                                        </p:tgtEl>
                                        <p:attrNameLst>
                                          <p:attrName>style.visibility</p:attrName>
                                        </p:attrNameLst>
                                      </p:cBhvr>
                                      <p:to>
                                        <p:strVal val="visible"/>
                                      </p:to>
                                    </p:set>
                                    <p:anim calcmode="lin" valueType="num">
                                      <p:cBhvr additive="base">
                                        <p:cTn id="23" dur="1000" fill="hold"/>
                                        <p:tgtEl>
                                          <p:spTgt spid="8198"/>
                                        </p:tgtEl>
                                        <p:attrNameLst>
                                          <p:attrName>ppt_x</p:attrName>
                                        </p:attrNameLst>
                                      </p:cBhvr>
                                      <p:tavLst>
                                        <p:tav tm="0">
                                          <p:val>
                                            <p:strVal val="#ppt_x"/>
                                          </p:val>
                                        </p:tav>
                                        <p:tav tm="100000">
                                          <p:val>
                                            <p:strVal val="#ppt_x"/>
                                          </p:val>
                                        </p:tav>
                                      </p:tavLst>
                                    </p:anim>
                                    <p:anim calcmode="lin" valueType="num">
                                      <p:cBhvr additive="base">
                                        <p:cTn id="24" dur="1000" fill="hold"/>
                                        <p:tgtEl>
                                          <p:spTgt spid="8198"/>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8194"/>
                                        </p:tgtEl>
                                        <p:attrNameLst>
                                          <p:attrName>style.visibility</p:attrName>
                                        </p:attrNameLst>
                                      </p:cBhvr>
                                      <p:to>
                                        <p:strVal val="visible"/>
                                      </p:to>
                                    </p:set>
                                    <p:anim calcmode="lin" valueType="num">
                                      <p:cBhvr additive="base">
                                        <p:cTn id="27" dur="1000" fill="hold"/>
                                        <p:tgtEl>
                                          <p:spTgt spid="8194"/>
                                        </p:tgtEl>
                                        <p:attrNameLst>
                                          <p:attrName>ppt_x</p:attrName>
                                        </p:attrNameLst>
                                      </p:cBhvr>
                                      <p:tavLst>
                                        <p:tav tm="0">
                                          <p:val>
                                            <p:strVal val="#ppt_x"/>
                                          </p:val>
                                        </p:tav>
                                        <p:tav tm="100000">
                                          <p:val>
                                            <p:strVal val="#ppt_x"/>
                                          </p:val>
                                        </p:tav>
                                      </p:tavLst>
                                    </p:anim>
                                    <p:anim calcmode="lin" valueType="num">
                                      <p:cBhvr additive="base">
                                        <p:cTn id="28" dur="1000" fill="hold"/>
                                        <p:tgtEl>
                                          <p:spTgt spid="8194"/>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8204"/>
                                        </p:tgtEl>
                                        <p:attrNameLst>
                                          <p:attrName>style.visibility</p:attrName>
                                        </p:attrNameLst>
                                      </p:cBhvr>
                                      <p:to>
                                        <p:strVal val="visible"/>
                                      </p:to>
                                    </p:set>
                                    <p:anim calcmode="lin" valueType="num">
                                      <p:cBhvr additive="base">
                                        <p:cTn id="33" dur="500" fill="hold"/>
                                        <p:tgtEl>
                                          <p:spTgt spid="8204"/>
                                        </p:tgtEl>
                                        <p:attrNameLst>
                                          <p:attrName>ppt_x</p:attrName>
                                        </p:attrNameLst>
                                      </p:cBhvr>
                                      <p:tavLst>
                                        <p:tav tm="0">
                                          <p:val>
                                            <p:strVal val="#ppt_x"/>
                                          </p:val>
                                        </p:tav>
                                        <p:tav tm="100000">
                                          <p:val>
                                            <p:strVal val="#ppt_x"/>
                                          </p:val>
                                        </p:tav>
                                      </p:tavLst>
                                    </p:anim>
                                    <p:anim calcmode="lin" valueType="num">
                                      <p:cBhvr additive="base">
                                        <p:cTn id="34" dur="500" fill="hold"/>
                                        <p:tgtEl>
                                          <p:spTgt spid="8204"/>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8195"/>
                                        </p:tgtEl>
                                        <p:attrNameLst>
                                          <p:attrName>style.visibility</p:attrName>
                                        </p:attrNameLst>
                                      </p:cBhvr>
                                      <p:to>
                                        <p:strVal val="visible"/>
                                      </p:to>
                                    </p:set>
                                    <p:anim calcmode="lin" valueType="num">
                                      <p:cBhvr additive="base">
                                        <p:cTn id="37" dur="500" fill="hold"/>
                                        <p:tgtEl>
                                          <p:spTgt spid="8195"/>
                                        </p:tgtEl>
                                        <p:attrNameLst>
                                          <p:attrName>ppt_x</p:attrName>
                                        </p:attrNameLst>
                                      </p:cBhvr>
                                      <p:tavLst>
                                        <p:tav tm="0">
                                          <p:val>
                                            <p:strVal val="#ppt_x"/>
                                          </p:val>
                                        </p:tav>
                                        <p:tav tm="100000">
                                          <p:val>
                                            <p:strVal val="#ppt_x"/>
                                          </p:val>
                                        </p:tav>
                                      </p:tavLst>
                                    </p:anim>
                                    <p:anim calcmode="lin" valueType="num">
                                      <p:cBhvr additive="base">
                                        <p:cTn id="38" dur="500" fill="hold"/>
                                        <p:tgtEl>
                                          <p:spTgt spid="8195"/>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8197"/>
                                        </p:tgtEl>
                                        <p:attrNameLst>
                                          <p:attrName>style.visibility</p:attrName>
                                        </p:attrNameLst>
                                      </p:cBhvr>
                                      <p:to>
                                        <p:strVal val="visible"/>
                                      </p:to>
                                    </p:set>
                                    <p:anim calcmode="lin" valueType="num">
                                      <p:cBhvr additive="base">
                                        <p:cTn id="43" dur="500" fill="hold"/>
                                        <p:tgtEl>
                                          <p:spTgt spid="8197"/>
                                        </p:tgtEl>
                                        <p:attrNameLst>
                                          <p:attrName>ppt_x</p:attrName>
                                        </p:attrNameLst>
                                      </p:cBhvr>
                                      <p:tavLst>
                                        <p:tav tm="0">
                                          <p:val>
                                            <p:strVal val="#ppt_x"/>
                                          </p:val>
                                        </p:tav>
                                        <p:tav tm="100000">
                                          <p:val>
                                            <p:strVal val="#ppt_x"/>
                                          </p:val>
                                        </p:tav>
                                      </p:tavLst>
                                    </p:anim>
                                    <p:anim calcmode="lin" valueType="num">
                                      <p:cBhvr additive="base">
                                        <p:cTn id="44" dur="500" fill="hold"/>
                                        <p:tgtEl>
                                          <p:spTgt spid="8197"/>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8202"/>
                                        </p:tgtEl>
                                        <p:attrNameLst>
                                          <p:attrName>style.visibility</p:attrName>
                                        </p:attrNameLst>
                                      </p:cBhvr>
                                      <p:to>
                                        <p:strVal val="visible"/>
                                      </p:to>
                                    </p:set>
                                    <p:anim calcmode="lin" valueType="num">
                                      <p:cBhvr additive="base">
                                        <p:cTn id="47" dur="500" fill="hold"/>
                                        <p:tgtEl>
                                          <p:spTgt spid="8202"/>
                                        </p:tgtEl>
                                        <p:attrNameLst>
                                          <p:attrName>ppt_x</p:attrName>
                                        </p:attrNameLst>
                                      </p:cBhvr>
                                      <p:tavLst>
                                        <p:tav tm="0">
                                          <p:val>
                                            <p:strVal val="#ppt_x"/>
                                          </p:val>
                                        </p:tav>
                                        <p:tav tm="100000">
                                          <p:val>
                                            <p:strVal val="#ppt_x"/>
                                          </p:val>
                                        </p:tav>
                                      </p:tavLst>
                                    </p:anim>
                                    <p:anim calcmode="lin" valueType="num">
                                      <p:cBhvr additive="base">
                                        <p:cTn id="48" dur="500" fill="hold"/>
                                        <p:tgtEl>
                                          <p:spTgt spid="8202"/>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grpId="0" nodeType="clickEffect">
                                  <p:stCondLst>
                                    <p:cond delay="0"/>
                                  </p:stCondLst>
                                  <p:childTnLst>
                                    <p:set>
                                      <p:cBhvr>
                                        <p:cTn id="52" dur="1" fill="hold">
                                          <p:stCondLst>
                                            <p:cond delay="0"/>
                                          </p:stCondLst>
                                        </p:cTn>
                                        <p:tgtEl>
                                          <p:spTgt spid="8205"/>
                                        </p:tgtEl>
                                        <p:attrNameLst>
                                          <p:attrName>style.visibility</p:attrName>
                                        </p:attrNameLst>
                                      </p:cBhvr>
                                      <p:to>
                                        <p:strVal val="visible"/>
                                      </p:to>
                                    </p:set>
                                    <p:anim calcmode="lin" valueType="num">
                                      <p:cBhvr additive="base">
                                        <p:cTn id="53" dur="500" fill="hold"/>
                                        <p:tgtEl>
                                          <p:spTgt spid="8205"/>
                                        </p:tgtEl>
                                        <p:attrNameLst>
                                          <p:attrName>ppt_x</p:attrName>
                                        </p:attrNameLst>
                                      </p:cBhvr>
                                      <p:tavLst>
                                        <p:tav tm="0">
                                          <p:val>
                                            <p:strVal val="#ppt_x"/>
                                          </p:val>
                                        </p:tav>
                                        <p:tav tm="100000">
                                          <p:val>
                                            <p:strVal val="#ppt_x"/>
                                          </p:val>
                                        </p:tav>
                                      </p:tavLst>
                                    </p:anim>
                                    <p:anim calcmode="lin" valueType="num">
                                      <p:cBhvr additive="base">
                                        <p:cTn id="54" dur="500" fill="hold"/>
                                        <p:tgtEl>
                                          <p:spTgt spid="8205"/>
                                        </p:tgtEl>
                                        <p:attrNameLst>
                                          <p:attrName>ppt_y</p:attrName>
                                        </p:attrNameLst>
                                      </p:cBhvr>
                                      <p:tavLst>
                                        <p:tav tm="0">
                                          <p:val>
                                            <p:strVal val="1+#ppt_h/2"/>
                                          </p:val>
                                        </p:tav>
                                        <p:tav tm="100000">
                                          <p:val>
                                            <p:strVal val="#ppt_y"/>
                                          </p:val>
                                        </p:tav>
                                      </p:tavLst>
                                    </p:anim>
                                  </p:childTnLst>
                                </p:cTn>
                              </p:par>
                              <p:par>
                                <p:cTn id="55" presetID="2" presetClass="entr" presetSubtype="4" fill="hold" grpId="0" nodeType="withEffect">
                                  <p:stCondLst>
                                    <p:cond delay="0"/>
                                  </p:stCondLst>
                                  <p:childTnLst>
                                    <p:set>
                                      <p:cBhvr>
                                        <p:cTn id="56" dur="1" fill="hold">
                                          <p:stCondLst>
                                            <p:cond delay="0"/>
                                          </p:stCondLst>
                                        </p:cTn>
                                        <p:tgtEl>
                                          <p:spTgt spid="8196"/>
                                        </p:tgtEl>
                                        <p:attrNameLst>
                                          <p:attrName>style.visibility</p:attrName>
                                        </p:attrNameLst>
                                      </p:cBhvr>
                                      <p:to>
                                        <p:strVal val="visible"/>
                                      </p:to>
                                    </p:set>
                                    <p:anim calcmode="lin" valueType="num">
                                      <p:cBhvr additive="base">
                                        <p:cTn id="57" dur="500" fill="hold"/>
                                        <p:tgtEl>
                                          <p:spTgt spid="8196"/>
                                        </p:tgtEl>
                                        <p:attrNameLst>
                                          <p:attrName>ppt_x</p:attrName>
                                        </p:attrNameLst>
                                      </p:cBhvr>
                                      <p:tavLst>
                                        <p:tav tm="0">
                                          <p:val>
                                            <p:strVal val="#ppt_x"/>
                                          </p:val>
                                        </p:tav>
                                        <p:tav tm="100000">
                                          <p:val>
                                            <p:strVal val="#ppt_x"/>
                                          </p:val>
                                        </p:tav>
                                      </p:tavLst>
                                    </p:anim>
                                    <p:anim calcmode="lin" valueType="num">
                                      <p:cBhvr additive="base">
                                        <p:cTn id="58" dur="500" fill="hold"/>
                                        <p:tgtEl>
                                          <p:spTgt spid="8196"/>
                                        </p:tgtEl>
                                        <p:attrNameLst>
                                          <p:attrName>ppt_y</p:attrName>
                                        </p:attrNameLst>
                                      </p:cBhvr>
                                      <p:tavLst>
                                        <p:tav tm="0">
                                          <p:val>
                                            <p:strVal val="1+#ppt_h/2"/>
                                          </p:val>
                                        </p:tav>
                                        <p:tav tm="100000">
                                          <p:val>
                                            <p:strVal val="#ppt_y"/>
                                          </p:val>
                                        </p:tav>
                                      </p:tavLst>
                                    </p:anim>
                                  </p:childTnLst>
                                </p:cTn>
                              </p:par>
                              <p:par>
                                <p:cTn id="59" presetID="2" presetClass="entr" presetSubtype="4" fill="hold" grpId="0" nodeType="withEffect">
                                  <p:stCondLst>
                                    <p:cond delay="0"/>
                                  </p:stCondLst>
                                  <p:childTnLst>
                                    <p:set>
                                      <p:cBhvr>
                                        <p:cTn id="60" dur="1" fill="hold">
                                          <p:stCondLst>
                                            <p:cond delay="0"/>
                                          </p:stCondLst>
                                        </p:cTn>
                                        <p:tgtEl>
                                          <p:spTgt spid="8201"/>
                                        </p:tgtEl>
                                        <p:attrNameLst>
                                          <p:attrName>style.visibility</p:attrName>
                                        </p:attrNameLst>
                                      </p:cBhvr>
                                      <p:to>
                                        <p:strVal val="visible"/>
                                      </p:to>
                                    </p:set>
                                    <p:anim calcmode="lin" valueType="num">
                                      <p:cBhvr additive="base">
                                        <p:cTn id="61" dur="500" fill="hold"/>
                                        <p:tgtEl>
                                          <p:spTgt spid="8201"/>
                                        </p:tgtEl>
                                        <p:attrNameLst>
                                          <p:attrName>ppt_x</p:attrName>
                                        </p:attrNameLst>
                                      </p:cBhvr>
                                      <p:tavLst>
                                        <p:tav tm="0">
                                          <p:val>
                                            <p:strVal val="#ppt_x"/>
                                          </p:val>
                                        </p:tav>
                                        <p:tav tm="100000">
                                          <p:val>
                                            <p:strVal val="#ppt_x"/>
                                          </p:val>
                                        </p:tav>
                                      </p:tavLst>
                                    </p:anim>
                                    <p:anim calcmode="lin" valueType="num">
                                      <p:cBhvr additive="base">
                                        <p:cTn id="62" dur="500" fill="hold"/>
                                        <p:tgtEl>
                                          <p:spTgt spid="8201"/>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8200"/>
                                        </p:tgtEl>
                                        <p:attrNameLst>
                                          <p:attrName>style.visibility</p:attrName>
                                        </p:attrNameLst>
                                      </p:cBhvr>
                                      <p:to>
                                        <p:strVal val="visible"/>
                                      </p:to>
                                    </p:set>
                                    <p:anim calcmode="lin" valueType="num">
                                      <p:cBhvr additive="base">
                                        <p:cTn id="67" dur="500" fill="hold"/>
                                        <p:tgtEl>
                                          <p:spTgt spid="8200"/>
                                        </p:tgtEl>
                                        <p:attrNameLst>
                                          <p:attrName>ppt_x</p:attrName>
                                        </p:attrNameLst>
                                      </p:cBhvr>
                                      <p:tavLst>
                                        <p:tav tm="0">
                                          <p:val>
                                            <p:strVal val="#ppt_x"/>
                                          </p:val>
                                        </p:tav>
                                        <p:tav tm="100000">
                                          <p:val>
                                            <p:strVal val="#ppt_x"/>
                                          </p:val>
                                        </p:tav>
                                      </p:tavLst>
                                    </p:anim>
                                    <p:anim calcmode="lin" valueType="num">
                                      <p:cBhvr additive="base">
                                        <p:cTn id="68" dur="500" fill="hold"/>
                                        <p:tgtEl>
                                          <p:spTgt spid="820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8205" grpId="0" animBg="1"/>
      <p:bldP spid="8204" grpId="0" animBg="1"/>
      <p:bldP spid="8203" grpId="0" animBg="1"/>
      <p:bldP spid="8202" grpId="0" animBg="1"/>
      <p:bldP spid="8201" grpId="0" animBg="1"/>
      <p:bldP spid="8200" grpId="0" animBg="1"/>
      <p:bldP spid="8199" grpId="0" animBg="1"/>
      <p:bldP spid="8198" grpId="0" animBg="1"/>
      <p:bldP spid="8197" grpId="0" animBg="1"/>
      <p:bldP spid="8196" grpId="0" animBg="1"/>
      <p:bldP spid="8195" grpId="0" animBg="1"/>
      <p:bldP spid="8194"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3794" name="Rectangle 2050"/>
          <p:cNvSpPr>
            <a:spLocks noGrp="1" noChangeArrowheads="1"/>
          </p:cNvSpPr>
          <p:nvPr>
            <p:ph type="title"/>
          </p:nvPr>
        </p:nvSpPr>
        <p:spPr/>
        <p:txBody>
          <a:bodyPr/>
          <a:lstStyle/>
          <a:p>
            <a:r>
              <a:rPr lang="de-DE"/>
              <a:t>Looking Back</a:t>
            </a:r>
            <a:endParaRPr lang="en-GB"/>
          </a:p>
        </p:txBody>
      </p:sp>
      <p:sp>
        <p:nvSpPr>
          <p:cNvPr id="673795" name="Rectangle 2051"/>
          <p:cNvSpPr>
            <a:spLocks noGrp="1" noChangeArrowheads="1"/>
          </p:cNvSpPr>
          <p:nvPr>
            <p:ph type="body" idx="1"/>
          </p:nvPr>
        </p:nvSpPr>
        <p:spPr>
          <a:xfrm>
            <a:off x="446031" y="1215706"/>
            <a:ext cx="7321550" cy="3527762"/>
          </a:xfrm>
        </p:spPr>
        <p:txBody>
          <a:bodyPr/>
          <a:lstStyle/>
          <a:p>
            <a:r>
              <a:rPr lang="ru-RU" dirty="0" smtClean="0"/>
              <a:t>Главный язык системного программирования</a:t>
            </a:r>
          </a:p>
          <a:p>
            <a:r>
              <a:rPr lang="ru-RU" dirty="0" smtClean="0"/>
              <a:t>99%</a:t>
            </a:r>
          </a:p>
          <a:p>
            <a:r>
              <a:rPr lang="ru-RU" dirty="0" smtClean="0"/>
              <a:t>Достоинства: мощь, гибкость, работа с системой на низком уровне</a:t>
            </a:r>
          </a:p>
          <a:p>
            <a:r>
              <a:rPr lang="ru-RU" dirty="0" smtClean="0"/>
              <a:t>Минусы:</a:t>
            </a:r>
            <a:endParaRPr lang="en-US" dirty="0" smtClean="0"/>
          </a:p>
          <a:p>
            <a:r>
              <a:rPr lang="ru-RU" dirty="0" smtClean="0"/>
              <a:t>Особенности программирования для </a:t>
            </a:r>
            <a:r>
              <a:rPr lang="en-US" dirty="0" smtClean="0"/>
              <a:t>Windows</a:t>
            </a:r>
            <a:endParaRPr lang="ru-RU" dirty="0" smtClean="0"/>
          </a:p>
          <a:p>
            <a:endParaRPr lang="en-GB" dirty="0"/>
          </a:p>
        </p:txBody>
      </p:sp>
    </p:spTree>
    <p:extLst>
      <p:ext uri="{BB962C8B-B14F-4D97-AF65-F5344CB8AC3E}">
        <p14:creationId xmlns:p14="http://schemas.microsoft.com/office/powerpoint/2010/main" val="49710856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73795">
                                            <p:txEl>
                                              <p:pRg st="0" end="0"/>
                                            </p:txEl>
                                          </p:spTgt>
                                        </p:tgtEl>
                                        <p:attrNameLst>
                                          <p:attrName>style.visibility</p:attrName>
                                        </p:attrNameLst>
                                      </p:cBhvr>
                                      <p:to>
                                        <p:strVal val="visible"/>
                                      </p:to>
                                    </p:set>
                                    <p:anim calcmode="lin" valueType="num">
                                      <p:cBhvr additive="base">
                                        <p:cTn id="7" dur="500" fill="hold"/>
                                        <p:tgtEl>
                                          <p:spTgt spid="67379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7379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73795">
                                            <p:txEl>
                                              <p:pRg st="1" end="1"/>
                                            </p:txEl>
                                          </p:spTgt>
                                        </p:tgtEl>
                                        <p:attrNameLst>
                                          <p:attrName>style.visibility</p:attrName>
                                        </p:attrNameLst>
                                      </p:cBhvr>
                                      <p:to>
                                        <p:strVal val="visible"/>
                                      </p:to>
                                    </p:set>
                                    <p:anim calcmode="lin" valueType="num">
                                      <p:cBhvr additive="base">
                                        <p:cTn id="13" dur="500" fill="hold"/>
                                        <p:tgtEl>
                                          <p:spTgt spid="673795">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7379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73795">
                                            <p:txEl>
                                              <p:pRg st="2" end="2"/>
                                            </p:txEl>
                                          </p:spTgt>
                                        </p:tgtEl>
                                        <p:attrNameLst>
                                          <p:attrName>style.visibility</p:attrName>
                                        </p:attrNameLst>
                                      </p:cBhvr>
                                      <p:to>
                                        <p:strVal val="visible"/>
                                      </p:to>
                                    </p:set>
                                    <p:anim calcmode="lin" valueType="num">
                                      <p:cBhvr additive="base">
                                        <p:cTn id="19" dur="500" fill="hold"/>
                                        <p:tgtEl>
                                          <p:spTgt spid="673795">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67379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673795">
                                            <p:txEl>
                                              <p:pRg st="3" end="3"/>
                                            </p:txEl>
                                          </p:spTgt>
                                        </p:tgtEl>
                                        <p:attrNameLst>
                                          <p:attrName>style.visibility</p:attrName>
                                        </p:attrNameLst>
                                      </p:cBhvr>
                                      <p:to>
                                        <p:strVal val="visible"/>
                                      </p:to>
                                    </p:set>
                                    <p:anim calcmode="lin" valueType="num">
                                      <p:cBhvr additive="base">
                                        <p:cTn id="25" dur="500" fill="hold"/>
                                        <p:tgtEl>
                                          <p:spTgt spid="673795">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67379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673795">
                                            <p:txEl>
                                              <p:pRg st="4" end="4"/>
                                            </p:txEl>
                                          </p:spTgt>
                                        </p:tgtEl>
                                        <p:attrNameLst>
                                          <p:attrName>style.visibility</p:attrName>
                                        </p:attrNameLst>
                                      </p:cBhvr>
                                      <p:to>
                                        <p:strVal val="visible"/>
                                      </p:to>
                                    </p:set>
                                    <p:anim calcmode="lin" valueType="num">
                                      <p:cBhvr additive="base">
                                        <p:cTn id="31" dur="500" fill="hold"/>
                                        <p:tgtEl>
                                          <p:spTgt spid="673795">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673795">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Прямоугольник 2"/>
          <p:cNvSpPr/>
          <p:nvPr/>
        </p:nvSpPr>
        <p:spPr>
          <a:xfrm>
            <a:off x="0" y="0"/>
            <a:ext cx="9144000" cy="6858000"/>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fontAlgn="base">
              <a:spcBef>
                <a:spcPct val="0"/>
              </a:spcBef>
              <a:spcAft>
                <a:spcPct val="0"/>
              </a:spcAft>
            </a:pPr>
            <a:endParaRPr lang="ru-RU">
              <a:solidFill>
                <a:prstClr val="white"/>
              </a:solidFill>
            </a:endParaRPr>
          </a:p>
        </p:txBody>
      </p:sp>
      <p:sp>
        <p:nvSpPr>
          <p:cNvPr id="80" name="Заголовок 79"/>
          <p:cNvSpPr>
            <a:spLocks noGrp="1"/>
          </p:cNvSpPr>
          <p:nvPr>
            <p:ph type="title" idx="4294967295"/>
          </p:nvPr>
        </p:nvSpPr>
        <p:spPr>
          <a:xfrm>
            <a:off x="1000100" y="1571612"/>
            <a:ext cx="7239000" cy="1143000"/>
          </a:xfrm>
        </p:spPr>
        <p:txBody>
          <a:bodyPr>
            <a:normAutofit fontScale="90000"/>
          </a:bodyPr>
          <a:lstStyle/>
          <a:p>
            <a:r>
              <a:rPr lang="ru-RU" dirty="0" smtClean="0"/>
              <a:t>КОМПОНЕНТЫ</a:t>
            </a:r>
            <a:r>
              <a:rPr lang="ru-RU" baseline="0" dirty="0" smtClean="0"/>
              <a:t> </a:t>
            </a:r>
            <a:r>
              <a:rPr lang="en-US" baseline="0" dirty="0" err="1" smtClean="0"/>
              <a:t>.net</a:t>
            </a:r>
            <a:r>
              <a:rPr lang="en-US" baseline="0" dirty="0" smtClean="0"/>
              <a:t> </a:t>
            </a:r>
            <a:r>
              <a:rPr lang="en-US" baseline="0" dirty="0" err="1" smtClean="0"/>
              <a:t>fRAMEWORK</a:t>
            </a:r>
            <a:endParaRPr lang="ru-RU" dirty="0"/>
          </a:p>
        </p:txBody>
      </p:sp>
      <p:sp>
        <p:nvSpPr>
          <p:cNvPr id="5" name="Скругленный прямоугольник 4"/>
          <p:cNvSpPr/>
          <p:nvPr/>
        </p:nvSpPr>
        <p:spPr>
          <a:xfrm>
            <a:off x="214283" y="142852"/>
            <a:ext cx="1643074" cy="500066"/>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fontAlgn="base">
              <a:spcBef>
                <a:spcPct val="0"/>
              </a:spcBef>
              <a:spcAft>
                <a:spcPct val="0"/>
              </a:spcAft>
            </a:pPr>
            <a:r>
              <a:rPr lang="en-US" sz="2000" b="1" dirty="0" smtClean="0">
                <a:solidFill>
                  <a:prstClr val="black"/>
                </a:solidFill>
              </a:rPr>
              <a:t>Visual Basic</a:t>
            </a:r>
            <a:endParaRPr lang="ru-RU" sz="2000" b="1" dirty="0">
              <a:solidFill>
                <a:prstClr val="black"/>
              </a:solidFill>
            </a:endParaRPr>
          </a:p>
        </p:txBody>
      </p:sp>
      <p:sp>
        <p:nvSpPr>
          <p:cNvPr id="6" name="Скругленный прямоугольник 5"/>
          <p:cNvSpPr/>
          <p:nvPr/>
        </p:nvSpPr>
        <p:spPr>
          <a:xfrm>
            <a:off x="2000233" y="142852"/>
            <a:ext cx="1643074" cy="500066"/>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fontAlgn="base">
              <a:spcBef>
                <a:spcPct val="0"/>
              </a:spcBef>
              <a:spcAft>
                <a:spcPct val="0"/>
              </a:spcAft>
            </a:pPr>
            <a:r>
              <a:rPr lang="en-US" sz="2000" b="1" dirty="0" smtClean="0">
                <a:solidFill>
                  <a:prstClr val="black"/>
                </a:solidFill>
              </a:rPr>
              <a:t>Visual C#</a:t>
            </a:r>
            <a:endParaRPr lang="ru-RU" sz="2000" b="1" dirty="0">
              <a:solidFill>
                <a:prstClr val="black"/>
              </a:solidFill>
            </a:endParaRPr>
          </a:p>
        </p:txBody>
      </p:sp>
      <p:sp>
        <p:nvSpPr>
          <p:cNvPr id="7" name="Скругленный прямоугольник 6"/>
          <p:cNvSpPr/>
          <p:nvPr/>
        </p:nvSpPr>
        <p:spPr>
          <a:xfrm>
            <a:off x="3786182" y="142852"/>
            <a:ext cx="1643074" cy="500066"/>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fontAlgn="base">
              <a:spcBef>
                <a:spcPct val="0"/>
              </a:spcBef>
              <a:spcAft>
                <a:spcPct val="0"/>
              </a:spcAft>
            </a:pPr>
            <a:r>
              <a:rPr lang="en-US" sz="2000" b="1" dirty="0" smtClean="0">
                <a:solidFill>
                  <a:prstClr val="black"/>
                </a:solidFill>
              </a:rPr>
              <a:t>Visual J#</a:t>
            </a:r>
            <a:endParaRPr lang="ru-RU" sz="2000" b="1" dirty="0">
              <a:solidFill>
                <a:prstClr val="black"/>
              </a:solidFill>
            </a:endParaRPr>
          </a:p>
        </p:txBody>
      </p:sp>
      <p:sp>
        <p:nvSpPr>
          <p:cNvPr id="8" name="Скругленный прямоугольник 7"/>
          <p:cNvSpPr/>
          <p:nvPr/>
        </p:nvSpPr>
        <p:spPr>
          <a:xfrm>
            <a:off x="5572132" y="142852"/>
            <a:ext cx="1643074" cy="500066"/>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fontAlgn="base">
              <a:spcBef>
                <a:spcPct val="0"/>
              </a:spcBef>
              <a:spcAft>
                <a:spcPct val="0"/>
              </a:spcAft>
            </a:pPr>
            <a:r>
              <a:rPr lang="en-US" sz="2000" b="1" dirty="0" smtClean="0">
                <a:solidFill>
                  <a:prstClr val="black"/>
                </a:solidFill>
              </a:rPr>
              <a:t> Visual C++</a:t>
            </a:r>
            <a:endParaRPr lang="ru-RU" sz="2000" b="1" dirty="0">
              <a:solidFill>
                <a:prstClr val="black"/>
              </a:solidFill>
            </a:endParaRPr>
          </a:p>
        </p:txBody>
      </p:sp>
      <p:sp>
        <p:nvSpPr>
          <p:cNvPr id="9" name="Скругленный прямоугольник 8"/>
          <p:cNvSpPr/>
          <p:nvPr/>
        </p:nvSpPr>
        <p:spPr>
          <a:xfrm>
            <a:off x="7358082" y="142852"/>
            <a:ext cx="1571636" cy="500066"/>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fontAlgn="base">
              <a:spcBef>
                <a:spcPct val="0"/>
              </a:spcBef>
              <a:spcAft>
                <a:spcPct val="0"/>
              </a:spcAft>
            </a:pPr>
            <a:r>
              <a:rPr lang="en-US" sz="2000" b="1" dirty="0" smtClean="0">
                <a:solidFill>
                  <a:prstClr val="black"/>
                </a:solidFill>
              </a:rPr>
              <a:t>Delphi.NET</a:t>
            </a:r>
            <a:endParaRPr lang="ru-RU" sz="2000" b="1" dirty="0">
              <a:solidFill>
                <a:prstClr val="black"/>
              </a:solidFill>
            </a:endParaRPr>
          </a:p>
        </p:txBody>
      </p:sp>
      <p:sp>
        <p:nvSpPr>
          <p:cNvPr id="10" name="Скругленный прямоугольник 9"/>
          <p:cNvSpPr/>
          <p:nvPr/>
        </p:nvSpPr>
        <p:spPr>
          <a:xfrm>
            <a:off x="214282" y="785794"/>
            <a:ext cx="8715436" cy="35719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fontAlgn="base">
              <a:spcBef>
                <a:spcPct val="0"/>
              </a:spcBef>
              <a:spcAft>
                <a:spcPct val="0"/>
              </a:spcAft>
            </a:pPr>
            <a:r>
              <a:rPr lang="ru-RU" sz="2000" b="1" dirty="0" smtClean="0">
                <a:solidFill>
                  <a:prstClr val="black"/>
                </a:solidFill>
              </a:rPr>
              <a:t>Спецификация единого языка (</a:t>
            </a:r>
            <a:r>
              <a:rPr lang="en-US" sz="2000" b="1" dirty="0" smtClean="0">
                <a:solidFill>
                  <a:prstClr val="black"/>
                </a:solidFill>
              </a:rPr>
              <a:t>CLS</a:t>
            </a:r>
            <a:r>
              <a:rPr lang="ru-RU" sz="2000" b="1" dirty="0" smtClean="0">
                <a:solidFill>
                  <a:prstClr val="black"/>
                </a:solidFill>
              </a:rPr>
              <a:t>)</a:t>
            </a:r>
            <a:endParaRPr lang="ru-RU" sz="2000" b="1" dirty="0">
              <a:solidFill>
                <a:prstClr val="black"/>
              </a:solidFill>
            </a:endParaRPr>
          </a:p>
        </p:txBody>
      </p:sp>
      <p:grpSp>
        <p:nvGrpSpPr>
          <p:cNvPr id="2" name="Группа 13"/>
          <p:cNvGrpSpPr/>
          <p:nvPr/>
        </p:nvGrpSpPr>
        <p:grpSpPr>
          <a:xfrm>
            <a:off x="214282" y="1285860"/>
            <a:ext cx="8715436" cy="2428892"/>
            <a:chOff x="214282" y="1285860"/>
            <a:chExt cx="8715436" cy="2786082"/>
          </a:xfrm>
        </p:grpSpPr>
        <p:sp>
          <p:nvSpPr>
            <p:cNvPr id="11" name="Скругленный прямоугольник 10"/>
            <p:cNvSpPr/>
            <p:nvPr/>
          </p:nvSpPr>
          <p:spPr>
            <a:xfrm>
              <a:off x="214282" y="1285860"/>
              <a:ext cx="8715436" cy="2786082"/>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fontAlgn="base">
                <a:spcBef>
                  <a:spcPct val="0"/>
                </a:spcBef>
                <a:spcAft>
                  <a:spcPct val="0"/>
                </a:spcAft>
              </a:pPr>
              <a:endParaRPr lang="ru-RU" sz="2000" b="1" dirty="0">
                <a:solidFill>
                  <a:prstClr val="black"/>
                </a:solidFill>
              </a:endParaRPr>
            </a:p>
          </p:txBody>
        </p:sp>
        <p:sp>
          <p:nvSpPr>
            <p:cNvPr id="12" name="TextBox 11"/>
            <p:cNvSpPr txBox="1"/>
            <p:nvPr/>
          </p:nvSpPr>
          <p:spPr>
            <a:xfrm>
              <a:off x="1643042" y="1357298"/>
              <a:ext cx="5715040" cy="458950"/>
            </a:xfrm>
            <a:prstGeom prst="rect">
              <a:avLst/>
            </a:prstGeom>
            <a:noFill/>
          </p:spPr>
          <p:txBody>
            <a:bodyPr wrap="square" rtlCol="0">
              <a:spAutoFit/>
            </a:bodyPr>
            <a:lstStyle/>
            <a:p>
              <a:pPr algn="ctr" fontAlgn="base">
                <a:spcBef>
                  <a:spcPct val="0"/>
                </a:spcBef>
                <a:spcAft>
                  <a:spcPct val="0"/>
                </a:spcAft>
              </a:pPr>
              <a:r>
                <a:rPr lang="ru-RU" sz="2000" b="1" dirty="0" smtClean="0">
                  <a:solidFill>
                    <a:prstClr val="black"/>
                  </a:solidFill>
                  <a:latin typeface="Arial" charset="0"/>
                </a:rPr>
                <a:t>Основные компоненты приложения </a:t>
              </a:r>
              <a:r>
                <a:rPr lang="en-US" sz="2000" b="1" dirty="0" smtClean="0">
                  <a:solidFill>
                    <a:prstClr val="black"/>
                  </a:solidFill>
                  <a:latin typeface="Arial" charset="0"/>
                </a:rPr>
                <a:t>.NET</a:t>
              </a:r>
              <a:endParaRPr lang="ru-RU" sz="2000" b="1" dirty="0" smtClean="0">
                <a:solidFill>
                  <a:prstClr val="black"/>
                </a:solidFill>
                <a:latin typeface="Arial" charset="0"/>
              </a:endParaRPr>
            </a:p>
          </p:txBody>
        </p:sp>
      </p:grpSp>
      <p:grpSp>
        <p:nvGrpSpPr>
          <p:cNvPr id="4" name="Группа 29"/>
          <p:cNvGrpSpPr/>
          <p:nvPr/>
        </p:nvGrpSpPr>
        <p:grpSpPr>
          <a:xfrm>
            <a:off x="357158" y="1785926"/>
            <a:ext cx="8429684" cy="1714512"/>
            <a:chOff x="357158" y="1785926"/>
            <a:chExt cx="8429684" cy="1714512"/>
          </a:xfrm>
        </p:grpSpPr>
        <p:sp>
          <p:nvSpPr>
            <p:cNvPr id="20" name="Скругленный прямоугольник 19"/>
            <p:cNvSpPr/>
            <p:nvPr/>
          </p:nvSpPr>
          <p:spPr>
            <a:xfrm>
              <a:off x="357158" y="1785926"/>
              <a:ext cx="2071702" cy="1714512"/>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algn="ctr" fontAlgn="base">
                <a:spcBef>
                  <a:spcPct val="0"/>
                </a:spcBef>
                <a:spcAft>
                  <a:spcPct val="0"/>
                </a:spcAft>
              </a:pPr>
              <a:endParaRPr lang="ru-RU">
                <a:solidFill>
                  <a:prstClr val="white"/>
                </a:solidFill>
              </a:endParaRPr>
            </a:p>
          </p:txBody>
        </p:sp>
        <p:sp>
          <p:nvSpPr>
            <p:cNvPr id="25" name="Скругленный прямоугольник 24"/>
            <p:cNvSpPr/>
            <p:nvPr/>
          </p:nvSpPr>
          <p:spPr>
            <a:xfrm>
              <a:off x="4857752" y="1785926"/>
              <a:ext cx="3929090" cy="1714512"/>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algn="ctr" fontAlgn="base">
                <a:spcBef>
                  <a:spcPct val="0"/>
                </a:spcBef>
                <a:spcAft>
                  <a:spcPct val="0"/>
                </a:spcAft>
              </a:pPr>
              <a:endParaRPr lang="ru-RU">
                <a:solidFill>
                  <a:prstClr val="white"/>
                </a:solidFill>
              </a:endParaRPr>
            </a:p>
          </p:txBody>
        </p:sp>
        <p:sp>
          <p:nvSpPr>
            <p:cNvPr id="26" name="TextBox 25"/>
            <p:cNvSpPr txBox="1"/>
            <p:nvPr/>
          </p:nvSpPr>
          <p:spPr>
            <a:xfrm>
              <a:off x="471461" y="1857364"/>
              <a:ext cx="1814524" cy="400110"/>
            </a:xfrm>
            <a:prstGeom prst="rect">
              <a:avLst/>
            </a:prstGeom>
            <a:noFill/>
          </p:spPr>
          <p:txBody>
            <a:bodyPr wrap="square" rtlCol="0">
              <a:spAutoFit/>
            </a:bodyPr>
            <a:lstStyle/>
            <a:p>
              <a:pPr algn="ctr" fontAlgn="base">
                <a:spcBef>
                  <a:spcPct val="0"/>
                </a:spcBef>
                <a:spcAft>
                  <a:spcPct val="0"/>
                </a:spcAft>
              </a:pPr>
              <a:r>
                <a:rPr lang="en-US" sz="2000" b="1" dirty="0" smtClean="0">
                  <a:solidFill>
                    <a:prstClr val="white"/>
                  </a:solidFill>
                  <a:latin typeface="Arial" charset="0"/>
                </a:rPr>
                <a:t>Web</a:t>
              </a:r>
              <a:endParaRPr lang="ru-RU" sz="2000" b="1" dirty="0">
                <a:solidFill>
                  <a:prstClr val="white"/>
                </a:solidFill>
                <a:latin typeface="Arial" charset="0"/>
              </a:endParaRPr>
            </a:p>
          </p:txBody>
        </p:sp>
        <p:sp>
          <p:nvSpPr>
            <p:cNvPr id="28" name="TextBox 27"/>
            <p:cNvSpPr txBox="1"/>
            <p:nvPr/>
          </p:nvSpPr>
          <p:spPr>
            <a:xfrm>
              <a:off x="5229235" y="1785926"/>
              <a:ext cx="3249656" cy="461665"/>
            </a:xfrm>
            <a:prstGeom prst="rect">
              <a:avLst/>
            </a:prstGeom>
            <a:noFill/>
          </p:spPr>
          <p:txBody>
            <a:bodyPr wrap="square" rtlCol="0">
              <a:spAutoFit/>
            </a:bodyPr>
            <a:lstStyle/>
            <a:p>
              <a:pPr algn="ctr" fontAlgn="base">
                <a:spcBef>
                  <a:spcPct val="0"/>
                </a:spcBef>
                <a:spcAft>
                  <a:spcPct val="0"/>
                </a:spcAft>
              </a:pPr>
              <a:r>
                <a:rPr lang="ru-RU" sz="2400" b="1" dirty="0" smtClean="0">
                  <a:solidFill>
                    <a:prstClr val="white"/>
                  </a:solidFill>
                  <a:latin typeface="Arial" charset="0"/>
                </a:rPr>
                <a:t>Десктоп</a:t>
              </a:r>
              <a:endParaRPr lang="ru-RU" sz="2400" b="1" dirty="0">
                <a:solidFill>
                  <a:prstClr val="white"/>
                </a:solidFill>
                <a:latin typeface="Arial" charset="0"/>
              </a:endParaRPr>
            </a:p>
          </p:txBody>
        </p:sp>
      </p:grpSp>
      <p:sp>
        <p:nvSpPr>
          <p:cNvPr id="29" name="Скругленный прямоугольник 28"/>
          <p:cNvSpPr/>
          <p:nvPr/>
        </p:nvSpPr>
        <p:spPr>
          <a:xfrm>
            <a:off x="500035" y="2247591"/>
            <a:ext cx="1785950" cy="424638"/>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fontAlgn="base">
              <a:spcBef>
                <a:spcPct val="0"/>
              </a:spcBef>
              <a:spcAft>
                <a:spcPct val="0"/>
              </a:spcAft>
            </a:pPr>
            <a:r>
              <a:rPr lang="en-US" b="1" dirty="0" smtClean="0">
                <a:solidFill>
                  <a:prstClr val="black"/>
                </a:solidFill>
              </a:rPr>
              <a:t>Web-</a:t>
            </a:r>
            <a:r>
              <a:rPr lang="ru-RU" b="1" dirty="0" smtClean="0">
                <a:solidFill>
                  <a:prstClr val="black"/>
                </a:solidFill>
              </a:rPr>
              <a:t>службы</a:t>
            </a:r>
            <a:endParaRPr lang="ru-RU" b="1" dirty="0">
              <a:solidFill>
                <a:prstClr val="black"/>
              </a:solidFill>
            </a:endParaRPr>
          </a:p>
        </p:txBody>
      </p:sp>
      <p:sp>
        <p:nvSpPr>
          <p:cNvPr id="31" name="Скругленный прямоугольник 30"/>
          <p:cNvSpPr/>
          <p:nvPr/>
        </p:nvSpPr>
        <p:spPr>
          <a:xfrm>
            <a:off x="500035" y="2857496"/>
            <a:ext cx="1785950" cy="35719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fontAlgn="base">
              <a:spcBef>
                <a:spcPct val="0"/>
              </a:spcBef>
              <a:spcAft>
                <a:spcPct val="0"/>
              </a:spcAft>
            </a:pPr>
            <a:r>
              <a:rPr lang="en-US" b="1" dirty="0" smtClean="0">
                <a:solidFill>
                  <a:prstClr val="black"/>
                </a:solidFill>
              </a:rPr>
              <a:t>Web-Forms</a:t>
            </a:r>
            <a:endParaRPr lang="ru-RU" b="1" dirty="0">
              <a:solidFill>
                <a:prstClr val="black"/>
              </a:solidFill>
            </a:endParaRPr>
          </a:p>
        </p:txBody>
      </p:sp>
      <p:sp>
        <p:nvSpPr>
          <p:cNvPr id="32" name="Скругленный прямоугольник 31"/>
          <p:cNvSpPr/>
          <p:nvPr/>
        </p:nvSpPr>
        <p:spPr>
          <a:xfrm>
            <a:off x="4929190" y="2500306"/>
            <a:ext cx="1785600" cy="71438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fontAlgn="base">
              <a:spcBef>
                <a:spcPct val="0"/>
              </a:spcBef>
              <a:spcAft>
                <a:spcPct val="0"/>
              </a:spcAft>
            </a:pPr>
            <a:r>
              <a:rPr lang="ru-RU" b="1" dirty="0" smtClean="0">
                <a:solidFill>
                  <a:prstClr val="black"/>
                </a:solidFill>
              </a:rPr>
              <a:t>Консольные приложения </a:t>
            </a:r>
            <a:endParaRPr lang="ru-RU" b="1" dirty="0">
              <a:solidFill>
                <a:prstClr val="black"/>
              </a:solidFill>
            </a:endParaRPr>
          </a:p>
        </p:txBody>
      </p:sp>
      <p:sp>
        <p:nvSpPr>
          <p:cNvPr id="33" name="Скругленный прямоугольник 32"/>
          <p:cNvSpPr/>
          <p:nvPr/>
        </p:nvSpPr>
        <p:spPr>
          <a:xfrm>
            <a:off x="6858016" y="2500306"/>
            <a:ext cx="1785600" cy="71438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fontAlgn="base">
              <a:spcBef>
                <a:spcPct val="0"/>
              </a:spcBef>
              <a:spcAft>
                <a:spcPct val="0"/>
              </a:spcAft>
            </a:pPr>
            <a:r>
              <a:rPr lang="en-US" b="1" dirty="0" smtClean="0">
                <a:solidFill>
                  <a:prstClr val="black"/>
                </a:solidFill>
              </a:rPr>
              <a:t>Windows Forms</a:t>
            </a:r>
            <a:endParaRPr lang="ru-RU" b="1" dirty="0">
              <a:solidFill>
                <a:prstClr val="black"/>
              </a:solidFill>
            </a:endParaRPr>
          </a:p>
        </p:txBody>
      </p:sp>
      <p:grpSp>
        <p:nvGrpSpPr>
          <p:cNvPr id="13" name="Группа 33"/>
          <p:cNvGrpSpPr/>
          <p:nvPr/>
        </p:nvGrpSpPr>
        <p:grpSpPr>
          <a:xfrm>
            <a:off x="214282" y="3786190"/>
            <a:ext cx="8715436" cy="1143008"/>
            <a:chOff x="214282" y="1121973"/>
            <a:chExt cx="8715436" cy="1311097"/>
          </a:xfrm>
        </p:grpSpPr>
        <p:sp>
          <p:nvSpPr>
            <p:cNvPr id="35" name="Скругленный прямоугольник 34"/>
            <p:cNvSpPr/>
            <p:nvPr/>
          </p:nvSpPr>
          <p:spPr>
            <a:xfrm>
              <a:off x="214282" y="1121973"/>
              <a:ext cx="8715436" cy="1311097"/>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fontAlgn="base">
                <a:spcBef>
                  <a:spcPct val="0"/>
                </a:spcBef>
                <a:spcAft>
                  <a:spcPct val="0"/>
                </a:spcAft>
              </a:pPr>
              <a:endParaRPr lang="ru-RU" sz="2000" b="1" dirty="0">
                <a:solidFill>
                  <a:prstClr val="black"/>
                </a:solidFill>
              </a:endParaRPr>
            </a:p>
          </p:txBody>
        </p:sp>
        <p:sp>
          <p:nvSpPr>
            <p:cNvPr id="36" name="TextBox 35"/>
            <p:cNvSpPr txBox="1"/>
            <p:nvPr/>
          </p:nvSpPr>
          <p:spPr>
            <a:xfrm>
              <a:off x="226953" y="1187529"/>
              <a:ext cx="8544042" cy="458950"/>
            </a:xfrm>
            <a:prstGeom prst="rect">
              <a:avLst/>
            </a:prstGeom>
            <a:noFill/>
          </p:spPr>
          <p:txBody>
            <a:bodyPr wrap="square" rtlCol="0">
              <a:spAutoFit/>
            </a:bodyPr>
            <a:lstStyle/>
            <a:p>
              <a:pPr algn="ctr" fontAlgn="base">
                <a:spcBef>
                  <a:spcPct val="0"/>
                </a:spcBef>
                <a:spcAft>
                  <a:spcPct val="0"/>
                </a:spcAft>
              </a:pPr>
              <a:r>
                <a:rPr lang="ru-RU" sz="2000" b="1" dirty="0" smtClean="0">
                  <a:solidFill>
                    <a:prstClr val="black"/>
                  </a:solidFill>
                  <a:latin typeface="Arial" charset="0"/>
                </a:rPr>
                <a:t>Базовые классы </a:t>
              </a:r>
              <a:r>
                <a:rPr lang="en-US" sz="2000" b="1" dirty="0" smtClean="0">
                  <a:solidFill>
                    <a:prstClr val="black"/>
                  </a:solidFill>
                  <a:latin typeface="Arial" charset="0"/>
                </a:rPr>
                <a:t>.NET</a:t>
              </a:r>
              <a:r>
                <a:rPr lang="ru-RU" sz="2000" b="1" dirty="0" smtClean="0">
                  <a:solidFill>
                    <a:prstClr val="black"/>
                  </a:solidFill>
                  <a:latin typeface="Arial" charset="0"/>
                </a:rPr>
                <a:t> </a:t>
              </a:r>
              <a:r>
                <a:rPr lang="en-US" sz="2000" b="1" dirty="0" smtClean="0">
                  <a:solidFill>
                    <a:prstClr val="black"/>
                  </a:solidFill>
                  <a:latin typeface="Arial" charset="0"/>
                </a:rPr>
                <a:t>Framework (BCL – Base Class Library)</a:t>
              </a:r>
              <a:endParaRPr lang="ru-RU" sz="2000" b="1" dirty="0" smtClean="0">
                <a:solidFill>
                  <a:prstClr val="black"/>
                </a:solidFill>
                <a:latin typeface="Arial" charset="0"/>
              </a:endParaRPr>
            </a:p>
          </p:txBody>
        </p:sp>
      </p:grpSp>
      <p:sp>
        <p:nvSpPr>
          <p:cNvPr id="37" name="Скругленный прямоугольник 36"/>
          <p:cNvSpPr/>
          <p:nvPr/>
        </p:nvSpPr>
        <p:spPr>
          <a:xfrm>
            <a:off x="285720" y="4286256"/>
            <a:ext cx="1357322" cy="500066"/>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algn="ctr" fontAlgn="base">
              <a:spcBef>
                <a:spcPct val="0"/>
              </a:spcBef>
              <a:spcAft>
                <a:spcPct val="0"/>
              </a:spcAft>
            </a:pPr>
            <a:r>
              <a:rPr lang="en-US" sz="2000" b="1" dirty="0" smtClean="0">
                <a:solidFill>
                  <a:prstClr val="white"/>
                </a:solidFill>
              </a:rPr>
              <a:t>ADO.NET</a:t>
            </a:r>
            <a:endParaRPr lang="ru-RU" sz="2000" b="1" dirty="0">
              <a:solidFill>
                <a:prstClr val="white"/>
              </a:solidFill>
            </a:endParaRPr>
          </a:p>
        </p:txBody>
      </p:sp>
      <p:sp>
        <p:nvSpPr>
          <p:cNvPr id="38" name="Скругленный прямоугольник 37"/>
          <p:cNvSpPr/>
          <p:nvPr/>
        </p:nvSpPr>
        <p:spPr>
          <a:xfrm>
            <a:off x="1785919" y="4286256"/>
            <a:ext cx="928694" cy="500066"/>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algn="ctr" fontAlgn="base">
              <a:spcBef>
                <a:spcPct val="0"/>
              </a:spcBef>
              <a:spcAft>
                <a:spcPct val="0"/>
              </a:spcAft>
            </a:pPr>
            <a:r>
              <a:rPr lang="en-US" sz="2000" b="1" dirty="0" smtClean="0">
                <a:solidFill>
                  <a:prstClr val="white"/>
                </a:solidFill>
              </a:rPr>
              <a:t>XML</a:t>
            </a:r>
            <a:endParaRPr lang="ru-RU" sz="2000" b="1" dirty="0">
              <a:solidFill>
                <a:prstClr val="white"/>
              </a:solidFill>
            </a:endParaRPr>
          </a:p>
        </p:txBody>
      </p:sp>
      <p:sp>
        <p:nvSpPr>
          <p:cNvPr id="39" name="Скругленный прямоугольник 38"/>
          <p:cNvSpPr/>
          <p:nvPr/>
        </p:nvSpPr>
        <p:spPr>
          <a:xfrm>
            <a:off x="2857488" y="4286256"/>
            <a:ext cx="928694" cy="500066"/>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algn="ctr" fontAlgn="base">
              <a:spcBef>
                <a:spcPct val="0"/>
              </a:spcBef>
              <a:spcAft>
                <a:spcPct val="0"/>
              </a:spcAft>
            </a:pPr>
            <a:r>
              <a:rPr lang="ru-RU" sz="2000" b="1" dirty="0" smtClean="0">
                <a:solidFill>
                  <a:prstClr val="white"/>
                </a:solidFill>
              </a:rPr>
              <a:t>Сеть</a:t>
            </a:r>
            <a:endParaRPr lang="ru-RU" sz="2000" b="1" dirty="0">
              <a:solidFill>
                <a:prstClr val="white"/>
              </a:solidFill>
            </a:endParaRPr>
          </a:p>
        </p:txBody>
      </p:sp>
      <p:sp>
        <p:nvSpPr>
          <p:cNvPr id="40" name="Скругленный прямоугольник 39"/>
          <p:cNvSpPr/>
          <p:nvPr/>
        </p:nvSpPr>
        <p:spPr>
          <a:xfrm>
            <a:off x="3929058" y="4286256"/>
            <a:ext cx="785818" cy="500066"/>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algn="ctr" fontAlgn="base">
              <a:spcBef>
                <a:spcPct val="0"/>
              </a:spcBef>
              <a:spcAft>
                <a:spcPct val="0"/>
              </a:spcAft>
            </a:pPr>
            <a:r>
              <a:rPr lang="en-US" sz="2000" b="1" dirty="0" smtClean="0">
                <a:solidFill>
                  <a:prstClr val="white"/>
                </a:solidFill>
              </a:rPr>
              <a:t>I/O</a:t>
            </a:r>
            <a:endParaRPr lang="ru-RU" sz="2000" b="1" dirty="0">
              <a:solidFill>
                <a:prstClr val="white"/>
              </a:solidFill>
            </a:endParaRPr>
          </a:p>
        </p:txBody>
      </p:sp>
      <p:sp>
        <p:nvSpPr>
          <p:cNvPr id="41" name="Скругленный прямоугольник 40"/>
          <p:cNvSpPr/>
          <p:nvPr/>
        </p:nvSpPr>
        <p:spPr>
          <a:xfrm>
            <a:off x="4857753" y="4286256"/>
            <a:ext cx="2143140" cy="500066"/>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algn="ctr" fontAlgn="base">
              <a:spcBef>
                <a:spcPct val="0"/>
              </a:spcBef>
              <a:spcAft>
                <a:spcPct val="0"/>
              </a:spcAft>
            </a:pPr>
            <a:r>
              <a:rPr lang="ru-RU" sz="2000" b="1" dirty="0" smtClean="0">
                <a:solidFill>
                  <a:prstClr val="white"/>
                </a:solidFill>
              </a:rPr>
              <a:t>Службы </a:t>
            </a:r>
            <a:r>
              <a:rPr lang="en-US" sz="2000" b="1" dirty="0" smtClean="0">
                <a:solidFill>
                  <a:prstClr val="white"/>
                </a:solidFill>
              </a:rPr>
              <a:t>COM+</a:t>
            </a:r>
            <a:endParaRPr lang="ru-RU" sz="2000" b="1" dirty="0">
              <a:solidFill>
                <a:prstClr val="white"/>
              </a:solidFill>
            </a:endParaRPr>
          </a:p>
        </p:txBody>
      </p:sp>
      <p:sp>
        <p:nvSpPr>
          <p:cNvPr id="42" name="Скругленный прямоугольник 41"/>
          <p:cNvSpPr/>
          <p:nvPr/>
        </p:nvSpPr>
        <p:spPr>
          <a:xfrm>
            <a:off x="7143769" y="4286256"/>
            <a:ext cx="1643074" cy="500066"/>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algn="ctr" fontAlgn="base">
              <a:spcBef>
                <a:spcPct val="0"/>
              </a:spcBef>
              <a:spcAft>
                <a:spcPct val="0"/>
              </a:spcAft>
            </a:pPr>
            <a:r>
              <a:rPr lang="ru-RU" sz="2000" b="1" dirty="0" smtClean="0">
                <a:solidFill>
                  <a:prstClr val="white"/>
                </a:solidFill>
              </a:rPr>
              <a:t>Сообщения</a:t>
            </a:r>
            <a:endParaRPr lang="ru-RU" sz="2000" b="1" dirty="0">
              <a:solidFill>
                <a:prstClr val="white"/>
              </a:solidFill>
            </a:endParaRPr>
          </a:p>
        </p:txBody>
      </p:sp>
      <p:grpSp>
        <p:nvGrpSpPr>
          <p:cNvPr id="14" name="Группа 70"/>
          <p:cNvGrpSpPr/>
          <p:nvPr/>
        </p:nvGrpSpPr>
        <p:grpSpPr>
          <a:xfrm>
            <a:off x="214282" y="5000636"/>
            <a:ext cx="8715436" cy="1714512"/>
            <a:chOff x="214282" y="1121973"/>
            <a:chExt cx="8715436" cy="1311097"/>
          </a:xfrm>
        </p:grpSpPr>
        <p:sp>
          <p:nvSpPr>
            <p:cNvPr id="72" name="Скругленный прямоугольник 71"/>
            <p:cNvSpPr/>
            <p:nvPr/>
          </p:nvSpPr>
          <p:spPr>
            <a:xfrm>
              <a:off x="214282" y="1121973"/>
              <a:ext cx="8715436" cy="1311097"/>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fontAlgn="base">
                <a:spcBef>
                  <a:spcPct val="0"/>
                </a:spcBef>
                <a:spcAft>
                  <a:spcPct val="0"/>
                </a:spcAft>
              </a:pPr>
              <a:endParaRPr lang="ru-RU" sz="2000" b="1" dirty="0">
                <a:solidFill>
                  <a:prstClr val="black"/>
                </a:solidFill>
              </a:endParaRPr>
            </a:p>
          </p:txBody>
        </p:sp>
        <p:sp>
          <p:nvSpPr>
            <p:cNvPr id="73" name="TextBox 72"/>
            <p:cNvSpPr txBox="1"/>
            <p:nvPr/>
          </p:nvSpPr>
          <p:spPr>
            <a:xfrm>
              <a:off x="1714480" y="1187528"/>
              <a:ext cx="5715040" cy="305966"/>
            </a:xfrm>
            <a:prstGeom prst="rect">
              <a:avLst/>
            </a:prstGeom>
            <a:noFill/>
          </p:spPr>
          <p:txBody>
            <a:bodyPr wrap="square" rtlCol="0">
              <a:spAutoFit/>
            </a:bodyPr>
            <a:lstStyle/>
            <a:p>
              <a:pPr algn="ctr" fontAlgn="base">
                <a:spcBef>
                  <a:spcPct val="0"/>
                </a:spcBef>
                <a:spcAft>
                  <a:spcPct val="0"/>
                </a:spcAft>
              </a:pPr>
              <a:r>
                <a:rPr lang="ru-RU" sz="2000" b="1" dirty="0" smtClean="0">
                  <a:solidFill>
                    <a:prstClr val="black"/>
                  </a:solidFill>
                  <a:latin typeface="Arial" charset="0"/>
                </a:rPr>
                <a:t>Единая среда исполнения (</a:t>
              </a:r>
              <a:r>
                <a:rPr lang="en-US" sz="2000" b="1" dirty="0" smtClean="0">
                  <a:solidFill>
                    <a:prstClr val="black"/>
                  </a:solidFill>
                  <a:latin typeface="Arial" charset="0"/>
                </a:rPr>
                <a:t>CLR)</a:t>
              </a:r>
              <a:endParaRPr lang="ru-RU" sz="2000" b="1" dirty="0" smtClean="0">
                <a:solidFill>
                  <a:prstClr val="black"/>
                </a:solidFill>
                <a:latin typeface="Arial" charset="0"/>
              </a:endParaRPr>
            </a:p>
          </p:txBody>
        </p:sp>
      </p:grpSp>
      <p:sp>
        <p:nvSpPr>
          <p:cNvPr id="74" name="Скругленный прямоугольник 73"/>
          <p:cNvSpPr/>
          <p:nvPr/>
        </p:nvSpPr>
        <p:spPr>
          <a:xfrm>
            <a:off x="357158" y="5500702"/>
            <a:ext cx="2071702" cy="1143008"/>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algn="ctr" fontAlgn="base">
              <a:spcBef>
                <a:spcPct val="0"/>
              </a:spcBef>
              <a:spcAft>
                <a:spcPct val="0"/>
              </a:spcAft>
            </a:pPr>
            <a:r>
              <a:rPr lang="ru-RU" sz="2000" b="1" dirty="0" smtClean="0">
                <a:solidFill>
                  <a:prstClr val="white"/>
                </a:solidFill>
              </a:rPr>
              <a:t>Управление памятью</a:t>
            </a:r>
            <a:endParaRPr lang="ru-RU" sz="2000" b="1" dirty="0">
              <a:solidFill>
                <a:prstClr val="white"/>
              </a:solidFill>
            </a:endParaRPr>
          </a:p>
        </p:txBody>
      </p:sp>
      <p:sp>
        <p:nvSpPr>
          <p:cNvPr id="75" name="Скругленный прямоугольник 74"/>
          <p:cNvSpPr/>
          <p:nvPr/>
        </p:nvSpPr>
        <p:spPr>
          <a:xfrm>
            <a:off x="2714612" y="5500702"/>
            <a:ext cx="1571636" cy="1143008"/>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algn="ctr" fontAlgn="base">
              <a:spcBef>
                <a:spcPct val="0"/>
              </a:spcBef>
              <a:spcAft>
                <a:spcPct val="0"/>
              </a:spcAft>
            </a:pPr>
            <a:r>
              <a:rPr lang="ru-RU" sz="2000" b="1" dirty="0" smtClean="0">
                <a:solidFill>
                  <a:prstClr val="white"/>
                </a:solidFill>
              </a:rPr>
              <a:t>Сборка мусора</a:t>
            </a:r>
            <a:endParaRPr lang="ru-RU" sz="2000" b="1" dirty="0">
              <a:solidFill>
                <a:prstClr val="white"/>
              </a:solidFill>
            </a:endParaRPr>
          </a:p>
        </p:txBody>
      </p:sp>
      <p:sp>
        <p:nvSpPr>
          <p:cNvPr id="76" name="Скругленный прямоугольник 75"/>
          <p:cNvSpPr/>
          <p:nvPr/>
        </p:nvSpPr>
        <p:spPr>
          <a:xfrm>
            <a:off x="4500562" y="5500702"/>
            <a:ext cx="2214578" cy="1143008"/>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algn="ctr" fontAlgn="base">
              <a:spcBef>
                <a:spcPct val="0"/>
              </a:spcBef>
              <a:spcAft>
                <a:spcPct val="0"/>
              </a:spcAft>
            </a:pPr>
            <a:r>
              <a:rPr lang="ru-RU" sz="2000" b="1" dirty="0" smtClean="0">
                <a:solidFill>
                  <a:prstClr val="white"/>
                </a:solidFill>
              </a:rPr>
              <a:t>Система типов</a:t>
            </a:r>
            <a:endParaRPr lang="ru-RU" sz="2000" b="1" dirty="0">
              <a:solidFill>
                <a:prstClr val="white"/>
              </a:solidFill>
            </a:endParaRPr>
          </a:p>
        </p:txBody>
      </p:sp>
      <p:sp>
        <p:nvSpPr>
          <p:cNvPr id="77" name="Скругленный прямоугольник 76"/>
          <p:cNvSpPr/>
          <p:nvPr/>
        </p:nvSpPr>
        <p:spPr>
          <a:xfrm>
            <a:off x="6858016" y="5500702"/>
            <a:ext cx="1928826" cy="1143008"/>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algn="ctr" fontAlgn="base">
              <a:spcBef>
                <a:spcPct val="0"/>
              </a:spcBef>
              <a:spcAft>
                <a:spcPct val="0"/>
              </a:spcAft>
            </a:pPr>
            <a:r>
              <a:rPr lang="ru-RU" sz="2000" b="1" dirty="0" smtClean="0">
                <a:solidFill>
                  <a:prstClr val="white"/>
                </a:solidFill>
              </a:rPr>
              <a:t>Служба времени выполнения</a:t>
            </a:r>
            <a:endParaRPr lang="ru-RU" sz="2000" b="1" dirty="0">
              <a:solidFill>
                <a:prstClr val="white"/>
              </a:solidFill>
            </a:endParaRPr>
          </a:p>
        </p:txBody>
      </p:sp>
      <p:sp>
        <p:nvSpPr>
          <p:cNvPr id="43" name="Дата 42"/>
          <p:cNvSpPr>
            <a:spLocks noGrp="1"/>
          </p:cNvSpPr>
          <p:nvPr>
            <p:ph type="dt" sz="half" idx="10"/>
          </p:nvPr>
        </p:nvSpPr>
        <p:spPr/>
        <p:txBody>
          <a:bodyPr/>
          <a:lstStyle/>
          <a:p>
            <a:fld id="{B73A977C-AD59-412A-89A9-EB800CAEA146}" type="datetime1">
              <a:rPr lang="en-US" smtClean="0">
                <a:solidFill>
                  <a:srgbClr val="B13F9A"/>
                </a:solidFill>
              </a:rPr>
              <a:pPr/>
              <a:t>2/26/2013</a:t>
            </a:fld>
            <a:endParaRPr lang="en-US" dirty="0">
              <a:solidFill>
                <a:srgbClr val="B13F9A"/>
              </a:solidFill>
            </a:endParaRPr>
          </a:p>
        </p:txBody>
      </p:sp>
      <p:sp>
        <p:nvSpPr>
          <p:cNvPr id="44" name="Номер слайда 43"/>
          <p:cNvSpPr>
            <a:spLocks noGrp="1"/>
          </p:cNvSpPr>
          <p:nvPr>
            <p:ph type="sldNum" sz="quarter" idx="12"/>
          </p:nvPr>
        </p:nvSpPr>
        <p:spPr/>
        <p:txBody>
          <a:bodyPr/>
          <a:lstStyle/>
          <a:p>
            <a:fld id="{BC5217A8-0E06-4059-AC45-433E2E67A85D}" type="slidenum">
              <a:rPr lang="en-US" smtClean="0">
                <a:solidFill>
                  <a:srgbClr val="B13F9A"/>
                </a:solidFill>
              </a:rPr>
              <a:pPr/>
              <a:t>30</a:t>
            </a:fld>
            <a:endParaRPr lang="en-US">
              <a:solidFill>
                <a:srgbClr val="B13F9A"/>
              </a:solidFill>
            </a:endParaRPr>
          </a:p>
        </p:txBody>
      </p:sp>
      <p:grpSp>
        <p:nvGrpSpPr>
          <p:cNvPr id="15" name="Группа 14"/>
          <p:cNvGrpSpPr/>
          <p:nvPr/>
        </p:nvGrpSpPr>
        <p:grpSpPr>
          <a:xfrm>
            <a:off x="2581260" y="1786496"/>
            <a:ext cx="2071702" cy="1714512"/>
            <a:chOff x="2581260" y="1786496"/>
            <a:chExt cx="2071702" cy="1714512"/>
          </a:xfrm>
        </p:grpSpPr>
        <p:sp>
          <p:nvSpPr>
            <p:cNvPr id="45" name="Скругленный прямоугольник 44"/>
            <p:cNvSpPr/>
            <p:nvPr/>
          </p:nvSpPr>
          <p:spPr>
            <a:xfrm>
              <a:off x="2581260" y="1786496"/>
              <a:ext cx="2071702" cy="1714512"/>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algn="ctr" fontAlgn="base">
                <a:spcBef>
                  <a:spcPct val="0"/>
                </a:spcBef>
                <a:spcAft>
                  <a:spcPct val="0"/>
                </a:spcAft>
              </a:pPr>
              <a:endParaRPr lang="ru-RU">
                <a:solidFill>
                  <a:prstClr val="white"/>
                </a:solidFill>
              </a:endParaRPr>
            </a:p>
          </p:txBody>
        </p:sp>
        <p:sp>
          <p:nvSpPr>
            <p:cNvPr id="46" name="TextBox 45"/>
            <p:cNvSpPr txBox="1"/>
            <p:nvPr/>
          </p:nvSpPr>
          <p:spPr>
            <a:xfrm>
              <a:off x="2731350" y="1876762"/>
              <a:ext cx="1814524" cy="400110"/>
            </a:xfrm>
            <a:prstGeom prst="rect">
              <a:avLst/>
            </a:prstGeom>
            <a:noFill/>
          </p:spPr>
          <p:txBody>
            <a:bodyPr wrap="square" rtlCol="0">
              <a:spAutoFit/>
            </a:bodyPr>
            <a:lstStyle/>
            <a:p>
              <a:pPr algn="ctr" fontAlgn="base">
                <a:spcBef>
                  <a:spcPct val="0"/>
                </a:spcBef>
                <a:spcAft>
                  <a:spcPct val="0"/>
                </a:spcAft>
              </a:pPr>
              <a:r>
                <a:rPr lang="en-US" sz="2000" b="1" dirty="0" smtClean="0">
                  <a:solidFill>
                    <a:prstClr val="white"/>
                  </a:solidFill>
                  <a:latin typeface="Arial" charset="0"/>
                </a:rPr>
                <a:t>Mobile</a:t>
              </a:r>
              <a:endParaRPr lang="ru-RU" sz="2000" b="1" dirty="0">
                <a:solidFill>
                  <a:prstClr val="white"/>
                </a:solidFill>
                <a:latin typeface="Arial" charset="0"/>
              </a:endParaRPr>
            </a:p>
          </p:txBody>
        </p:sp>
      </p:grpSp>
      <p:sp>
        <p:nvSpPr>
          <p:cNvPr id="47" name="Скругленный прямоугольник 46"/>
          <p:cNvSpPr/>
          <p:nvPr/>
        </p:nvSpPr>
        <p:spPr>
          <a:xfrm>
            <a:off x="2699792" y="2276872"/>
            <a:ext cx="1785950" cy="424638"/>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fontAlgn="base">
              <a:spcBef>
                <a:spcPct val="0"/>
              </a:spcBef>
              <a:spcAft>
                <a:spcPct val="0"/>
              </a:spcAft>
            </a:pPr>
            <a:r>
              <a:rPr lang="ru-RU" b="1" dirty="0" smtClean="0">
                <a:solidFill>
                  <a:prstClr val="black"/>
                </a:solidFill>
              </a:rPr>
              <a:t>службы</a:t>
            </a:r>
            <a:endParaRPr lang="ru-RU" b="1" dirty="0">
              <a:solidFill>
                <a:prstClr val="black"/>
              </a:solidFill>
            </a:endParaRPr>
          </a:p>
        </p:txBody>
      </p:sp>
      <p:sp>
        <p:nvSpPr>
          <p:cNvPr id="48" name="Скругленный прямоугольник 47"/>
          <p:cNvSpPr/>
          <p:nvPr/>
        </p:nvSpPr>
        <p:spPr>
          <a:xfrm>
            <a:off x="2699792" y="2788338"/>
            <a:ext cx="1785950" cy="424638"/>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fontAlgn="base">
              <a:spcBef>
                <a:spcPct val="0"/>
              </a:spcBef>
              <a:spcAft>
                <a:spcPct val="0"/>
              </a:spcAft>
            </a:pPr>
            <a:r>
              <a:rPr lang="ru-RU" b="1" dirty="0" smtClean="0">
                <a:solidFill>
                  <a:prstClr val="black"/>
                </a:solidFill>
              </a:rPr>
              <a:t>приложения</a:t>
            </a:r>
            <a:endParaRPr lang="ru-RU" b="1" dirty="0">
              <a:solidFill>
                <a:prstClr val="black"/>
              </a:solidFill>
            </a:endParaRPr>
          </a:p>
        </p:txBody>
      </p:sp>
    </p:spTree>
    <p:extLst>
      <p:ext uri="{BB962C8B-B14F-4D97-AF65-F5344CB8AC3E}">
        <p14:creationId xmlns:p14="http://schemas.microsoft.com/office/powerpoint/2010/main" val="3836637653"/>
      </p:ext>
    </p:extLst>
  </p:cSld>
  <p:clrMapOvr>
    <a:masterClrMapping/>
  </p:clrMapOvr>
  <p:transition spd="med">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7"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0-#ppt_w/2"/>
                                          </p:val>
                                        </p:tav>
                                        <p:tav tm="100000">
                                          <p:val>
                                            <p:strVal val="#ppt_x"/>
                                          </p:val>
                                        </p:tav>
                                      </p:tavLst>
                                    </p:anim>
                                    <p:anim calcmode="lin" valueType="num">
                                      <p:cBhvr additive="base">
                                        <p:cTn id="8" dur="1000" fill="hold"/>
                                        <p:tgtEl>
                                          <p:spTgt spid="5"/>
                                        </p:tgtEl>
                                        <p:attrNameLst>
                                          <p:attrName>ppt_y</p:attrName>
                                        </p:attrNameLst>
                                      </p:cBhvr>
                                      <p:tavLst>
                                        <p:tav tm="0">
                                          <p:val>
                                            <p:strVal val="#ppt_y"/>
                                          </p:val>
                                        </p:tav>
                                        <p:tav tm="100000">
                                          <p:val>
                                            <p:strVal val="#ppt_y"/>
                                          </p:val>
                                        </p:tav>
                                      </p:tavLst>
                                    </p:anim>
                                  </p:childTnLst>
                                </p:cTn>
                              </p:par>
                              <p:par>
                                <p:cTn id="9" presetID="7" presetClass="entr" presetSubtype="8"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1000" fill="hold"/>
                                        <p:tgtEl>
                                          <p:spTgt spid="6"/>
                                        </p:tgtEl>
                                        <p:attrNameLst>
                                          <p:attrName>ppt_x</p:attrName>
                                        </p:attrNameLst>
                                      </p:cBhvr>
                                      <p:tavLst>
                                        <p:tav tm="0">
                                          <p:val>
                                            <p:strVal val="0-#ppt_w/2"/>
                                          </p:val>
                                        </p:tav>
                                        <p:tav tm="100000">
                                          <p:val>
                                            <p:strVal val="#ppt_x"/>
                                          </p:val>
                                        </p:tav>
                                      </p:tavLst>
                                    </p:anim>
                                    <p:anim calcmode="lin" valueType="num">
                                      <p:cBhvr additive="base">
                                        <p:cTn id="12" dur="1000" fill="hold"/>
                                        <p:tgtEl>
                                          <p:spTgt spid="6"/>
                                        </p:tgtEl>
                                        <p:attrNameLst>
                                          <p:attrName>ppt_y</p:attrName>
                                        </p:attrNameLst>
                                      </p:cBhvr>
                                      <p:tavLst>
                                        <p:tav tm="0">
                                          <p:val>
                                            <p:strVal val="#ppt_y"/>
                                          </p:val>
                                        </p:tav>
                                        <p:tav tm="100000">
                                          <p:val>
                                            <p:strVal val="#ppt_y"/>
                                          </p:val>
                                        </p:tav>
                                      </p:tavLst>
                                    </p:anim>
                                  </p:childTnLst>
                                </p:cTn>
                              </p:par>
                              <p:par>
                                <p:cTn id="13" presetID="7" presetClass="entr" presetSubtype="8"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1000" fill="hold"/>
                                        <p:tgtEl>
                                          <p:spTgt spid="7"/>
                                        </p:tgtEl>
                                        <p:attrNameLst>
                                          <p:attrName>ppt_x</p:attrName>
                                        </p:attrNameLst>
                                      </p:cBhvr>
                                      <p:tavLst>
                                        <p:tav tm="0">
                                          <p:val>
                                            <p:strVal val="0-#ppt_w/2"/>
                                          </p:val>
                                        </p:tav>
                                        <p:tav tm="100000">
                                          <p:val>
                                            <p:strVal val="#ppt_x"/>
                                          </p:val>
                                        </p:tav>
                                      </p:tavLst>
                                    </p:anim>
                                    <p:anim calcmode="lin" valueType="num">
                                      <p:cBhvr additive="base">
                                        <p:cTn id="16" dur="1000" fill="hold"/>
                                        <p:tgtEl>
                                          <p:spTgt spid="7"/>
                                        </p:tgtEl>
                                        <p:attrNameLst>
                                          <p:attrName>ppt_y</p:attrName>
                                        </p:attrNameLst>
                                      </p:cBhvr>
                                      <p:tavLst>
                                        <p:tav tm="0">
                                          <p:val>
                                            <p:strVal val="#ppt_y"/>
                                          </p:val>
                                        </p:tav>
                                        <p:tav tm="100000">
                                          <p:val>
                                            <p:strVal val="#ppt_y"/>
                                          </p:val>
                                        </p:tav>
                                      </p:tavLst>
                                    </p:anim>
                                  </p:childTnLst>
                                </p:cTn>
                              </p:par>
                              <p:par>
                                <p:cTn id="17" presetID="7" presetClass="entr" presetSubtype="8"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1000" fill="hold"/>
                                        <p:tgtEl>
                                          <p:spTgt spid="8"/>
                                        </p:tgtEl>
                                        <p:attrNameLst>
                                          <p:attrName>ppt_x</p:attrName>
                                        </p:attrNameLst>
                                      </p:cBhvr>
                                      <p:tavLst>
                                        <p:tav tm="0">
                                          <p:val>
                                            <p:strVal val="0-#ppt_w/2"/>
                                          </p:val>
                                        </p:tav>
                                        <p:tav tm="100000">
                                          <p:val>
                                            <p:strVal val="#ppt_x"/>
                                          </p:val>
                                        </p:tav>
                                      </p:tavLst>
                                    </p:anim>
                                    <p:anim calcmode="lin" valueType="num">
                                      <p:cBhvr additive="base">
                                        <p:cTn id="20" dur="1000" fill="hold"/>
                                        <p:tgtEl>
                                          <p:spTgt spid="8"/>
                                        </p:tgtEl>
                                        <p:attrNameLst>
                                          <p:attrName>ppt_y</p:attrName>
                                        </p:attrNameLst>
                                      </p:cBhvr>
                                      <p:tavLst>
                                        <p:tav tm="0">
                                          <p:val>
                                            <p:strVal val="#ppt_y"/>
                                          </p:val>
                                        </p:tav>
                                        <p:tav tm="100000">
                                          <p:val>
                                            <p:strVal val="#ppt_y"/>
                                          </p:val>
                                        </p:tav>
                                      </p:tavLst>
                                    </p:anim>
                                  </p:childTnLst>
                                </p:cTn>
                              </p:par>
                              <p:par>
                                <p:cTn id="21" presetID="7" presetClass="entr" presetSubtype="8"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additive="base">
                                        <p:cTn id="23" dur="1000" fill="hold"/>
                                        <p:tgtEl>
                                          <p:spTgt spid="9"/>
                                        </p:tgtEl>
                                        <p:attrNameLst>
                                          <p:attrName>ppt_x</p:attrName>
                                        </p:attrNameLst>
                                      </p:cBhvr>
                                      <p:tavLst>
                                        <p:tav tm="0">
                                          <p:val>
                                            <p:strVal val="0-#ppt_w/2"/>
                                          </p:val>
                                        </p:tav>
                                        <p:tav tm="100000">
                                          <p:val>
                                            <p:strVal val="#ppt_x"/>
                                          </p:val>
                                        </p:tav>
                                      </p:tavLst>
                                    </p:anim>
                                    <p:anim calcmode="lin" valueType="num">
                                      <p:cBhvr additive="base">
                                        <p:cTn id="24" dur="10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7" presetClass="entr" presetSubtype="0"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1000"/>
                                        <p:tgtEl>
                                          <p:spTgt spid="10"/>
                                        </p:tgtEl>
                                      </p:cBhvr>
                                    </p:animEffect>
                                    <p:anim calcmode="lin" valueType="num">
                                      <p:cBhvr>
                                        <p:cTn id="30" dur="1000" fill="hold"/>
                                        <p:tgtEl>
                                          <p:spTgt spid="10"/>
                                        </p:tgtEl>
                                        <p:attrNameLst>
                                          <p:attrName>ppt_x</p:attrName>
                                        </p:attrNameLst>
                                      </p:cBhvr>
                                      <p:tavLst>
                                        <p:tav tm="0">
                                          <p:val>
                                            <p:strVal val="#ppt_x"/>
                                          </p:val>
                                        </p:tav>
                                        <p:tav tm="100000">
                                          <p:val>
                                            <p:strVal val="#ppt_x"/>
                                          </p:val>
                                        </p:tav>
                                      </p:tavLst>
                                    </p:anim>
                                    <p:anim calcmode="lin" valueType="num">
                                      <p:cBhvr>
                                        <p:cTn id="31"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nodeType="clickEffect">
                                  <p:stCondLst>
                                    <p:cond delay="0"/>
                                  </p:stCondLst>
                                  <p:childTnLst>
                                    <p:set>
                                      <p:cBhvr>
                                        <p:cTn id="35" dur="1" fill="hold">
                                          <p:stCondLst>
                                            <p:cond delay="0"/>
                                          </p:stCondLst>
                                        </p:cTn>
                                        <p:tgtEl>
                                          <p:spTgt spid="2"/>
                                        </p:tgtEl>
                                        <p:attrNameLst>
                                          <p:attrName>style.visibility</p:attrName>
                                        </p:attrNameLst>
                                      </p:cBhvr>
                                      <p:to>
                                        <p:strVal val="visible"/>
                                      </p:to>
                                    </p:set>
                                    <p:anim calcmode="lin" valueType="num">
                                      <p:cBhvr additive="base">
                                        <p:cTn id="36" dur="1000" fill="hold"/>
                                        <p:tgtEl>
                                          <p:spTgt spid="2"/>
                                        </p:tgtEl>
                                        <p:attrNameLst>
                                          <p:attrName>ppt_x</p:attrName>
                                        </p:attrNameLst>
                                      </p:cBhvr>
                                      <p:tavLst>
                                        <p:tav tm="0">
                                          <p:val>
                                            <p:strVal val="#ppt_x"/>
                                          </p:val>
                                        </p:tav>
                                        <p:tav tm="100000">
                                          <p:val>
                                            <p:strVal val="#ppt_x"/>
                                          </p:val>
                                        </p:tav>
                                      </p:tavLst>
                                    </p:anim>
                                    <p:anim calcmode="lin" valueType="num">
                                      <p:cBhvr additive="base">
                                        <p:cTn id="37" dur="10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nodeType="clickEffect">
                                  <p:stCondLst>
                                    <p:cond delay="0"/>
                                  </p:stCondLst>
                                  <p:childTnLst>
                                    <p:set>
                                      <p:cBhvr>
                                        <p:cTn id="41" dur="1" fill="hold">
                                          <p:stCondLst>
                                            <p:cond delay="0"/>
                                          </p:stCondLst>
                                        </p:cTn>
                                        <p:tgtEl>
                                          <p:spTgt spid="4"/>
                                        </p:tgtEl>
                                        <p:attrNameLst>
                                          <p:attrName>style.visibility</p:attrName>
                                        </p:attrNameLst>
                                      </p:cBhvr>
                                      <p:to>
                                        <p:strVal val="visible"/>
                                      </p:to>
                                    </p:set>
                                    <p:anim calcmode="lin" valueType="num">
                                      <p:cBhvr additive="base">
                                        <p:cTn id="42" dur="500" fill="hold"/>
                                        <p:tgtEl>
                                          <p:spTgt spid="4"/>
                                        </p:tgtEl>
                                        <p:attrNameLst>
                                          <p:attrName>ppt_x</p:attrName>
                                        </p:attrNameLst>
                                      </p:cBhvr>
                                      <p:tavLst>
                                        <p:tav tm="0">
                                          <p:val>
                                            <p:strVal val="#ppt_x"/>
                                          </p:val>
                                        </p:tav>
                                        <p:tav tm="100000">
                                          <p:val>
                                            <p:strVal val="#ppt_x"/>
                                          </p:val>
                                        </p:tav>
                                      </p:tavLst>
                                    </p:anim>
                                    <p:anim calcmode="lin" valueType="num">
                                      <p:cBhvr additive="base">
                                        <p:cTn id="43" dur="500" fill="hold"/>
                                        <p:tgtEl>
                                          <p:spTgt spid="4"/>
                                        </p:tgtEl>
                                        <p:attrNameLst>
                                          <p:attrName>ppt_y</p:attrName>
                                        </p:attrNameLst>
                                      </p:cBhvr>
                                      <p:tavLst>
                                        <p:tav tm="0">
                                          <p:val>
                                            <p:strVal val="1+#ppt_h/2"/>
                                          </p:val>
                                        </p:tav>
                                        <p:tav tm="100000">
                                          <p:val>
                                            <p:strVal val="#ppt_y"/>
                                          </p:val>
                                        </p:tav>
                                      </p:tavLst>
                                    </p:anim>
                                  </p:childTnLst>
                                </p:cTn>
                              </p:par>
                            </p:childTnLst>
                          </p:cTn>
                        </p:par>
                        <p:par>
                          <p:cTn id="44" fill="hold">
                            <p:stCondLst>
                              <p:cond delay="500"/>
                            </p:stCondLst>
                            <p:childTnLst>
                              <p:par>
                                <p:cTn id="45" presetID="2" presetClass="entr" presetSubtype="4" fill="hold" nodeType="afterEffect">
                                  <p:stCondLst>
                                    <p:cond delay="0"/>
                                  </p:stCondLst>
                                  <p:childTnLst>
                                    <p:set>
                                      <p:cBhvr>
                                        <p:cTn id="46" dur="1" fill="hold">
                                          <p:stCondLst>
                                            <p:cond delay="0"/>
                                          </p:stCondLst>
                                        </p:cTn>
                                        <p:tgtEl>
                                          <p:spTgt spid="15"/>
                                        </p:tgtEl>
                                        <p:attrNameLst>
                                          <p:attrName>style.visibility</p:attrName>
                                        </p:attrNameLst>
                                      </p:cBhvr>
                                      <p:to>
                                        <p:strVal val="visible"/>
                                      </p:to>
                                    </p:set>
                                    <p:anim calcmode="lin" valueType="num">
                                      <p:cBhvr additive="base">
                                        <p:cTn id="47" dur="500" fill="hold"/>
                                        <p:tgtEl>
                                          <p:spTgt spid="15"/>
                                        </p:tgtEl>
                                        <p:attrNameLst>
                                          <p:attrName>ppt_x</p:attrName>
                                        </p:attrNameLst>
                                      </p:cBhvr>
                                      <p:tavLst>
                                        <p:tav tm="0">
                                          <p:val>
                                            <p:strVal val="#ppt_x"/>
                                          </p:val>
                                        </p:tav>
                                        <p:tav tm="100000">
                                          <p:val>
                                            <p:strVal val="#ppt_x"/>
                                          </p:val>
                                        </p:tav>
                                      </p:tavLst>
                                    </p:anim>
                                    <p:anim calcmode="lin" valueType="num">
                                      <p:cBhvr additive="base">
                                        <p:cTn id="4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47" presetClass="entr" presetSubtype="0" fill="hold" grpId="0" nodeType="clickEffect">
                                  <p:stCondLst>
                                    <p:cond delay="0"/>
                                  </p:stCondLst>
                                  <p:childTnLst>
                                    <p:set>
                                      <p:cBhvr>
                                        <p:cTn id="52" dur="1" fill="hold">
                                          <p:stCondLst>
                                            <p:cond delay="0"/>
                                          </p:stCondLst>
                                        </p:cTn>
                                        <p:tgtEl>
                                          <p:spTgt spid="29"/>
                                        </p:tgtEl>
                                        <p:attrNameLst>
                                          <p:attrName>style.visibility</p:attrName>
                                        </p:attrNameLst>
                                      </p:cBhvr>
                                      <p:to>
                                        <p:strVal val="visible"/>
                                      </p:to>
                                    </p:set>
                                    <p:animEffect transition="in" filter="fade">
                                      <p:cBhvr>
                                        <p:cTn id="53" dur="1000"/>
                                        <p:tgtEl>
                                          <p:spTgt spid="29"/>
                                        </p:tgtEl>
                                      </p:cBhvr>
                                    </p:animEffect>
                                    <p:anim calcmode="lin" valueType="num">
                                      <p:cBhvr>
                                        <p:cTn id="54" dur="1000" fill="hold"/>
                                        <p:tgtEl>
                                          <p:spTgt spid="29"/>
                                        </p:tgtEl>
                                        <p:attrNameLst>
                                          <p:attrName>ppt_x</p:attrName>
                                        </p:attrNameLst>
                                      </p:cBhvr>
                                      <p:tavLst>
                                        <p:tav tm="0">
                                          <p:val>
                                            <p:strVal val="#ppt_x"/>
                                          </p:val>
                                        </p:tav>
                                        <p:tav tm="100000">
                                          <p:val>
                                            <p:strVal val="#ppt_x"/>
                                          </p:val>
                                        </p:tav>
                                      </p:tavLst>
                                    </p:anim>
                                    <p:anim calcmode="lin" valueType="num">
                                      <p:cBhvr>
                                        <p:cTn id="55" dur="1000" fill="hold"/>
                                        <p:tgtEl>
                                          <p:spTgt spid="29"/>
                                        </p:tgtEl>
                                        <p:attrNameLst>
                                          <p:attrName>ppt_y</p:attrName>
                                        </p:attrNameLst>
                                      </p:cBhvr>
                                      <p:tavLst>
                                        <p:tav tm="0">
                                          <p:val>
                                            <p:strVal val="#ppt_y-.1"/>
                                          </p:val>
                                        </p:tav>
                                        <p:tav tm="100000">
                                          <p:val>
                                            <p:strVal val="#ppt_y"/>
                                          </p:val>
                                        </p:tav>
                                      </p:tavLst>
                                    </p:anim>
                                  </p:childTnLst>
                                </p:cTn>
                              </p:par>
                            </p:childTnLst>
                          </p:cTn>
                        </p:par>
                        <p:par>
                          <p:cTn id="56" fill="hold">
                            <p:stCondLst>
                              <p:cond delay="1000"/>
                            </p:stCondLst>
                            <p:childTnLst>
                              <p:par>
                                <p:cTn id="57" presetID="47" presetClass="entr" presetSubtype="0" fill="hold" grpId="0" nodeType="afterEffect">
                                  <p:stCondLst>
                                    <p:cond delay="0"/>
                                  </p:stCondLst>
                                  <p:childTnLst>
                                    <p:set>
                                      <p:cBhvr>
                                        <p:cTn id="58" dur="1" fill="hold">
                                          <p:stCondLst>
                                            <p:cond delay="0"/>
                                          </p:stCondLst>
                                        </p:cTn>
                                        <p:tgtEl>
                                          <p:spTgt spid="47"/>
                                        </p:tgtEl>
                                        <p:attrNameLst>
                                          <p:attrName>style.visibility</p:attrName>
                                        </p:attrNameLst>
                                      </p:cBhvr>
                                      <p:to>
                                        <p:strVal val="visible"/>
                                      </p:to>
                                    </p:set>
                                    <p:animEffect transition="in" filter="fade">
                                      <p:cBhvr>
                                        <p:cTn id="59" dur="1000"/>
                                        <p:tgtEl>
                                          <p:spTgt spid="47"/>
                                        </p:tgtEl>
                                      </p:cBhvr>
                                    </p:animEffect>
                                    <p:anim calcmode="lin" valueType="num">
                                      <p:cBhvr>
                                        <p:cTn id="60" dur="1000" fill="hold"/>
                                        <p:tgtEl>
                                          <p:spTgt spid="47"/>
                                        </p:tgtEl>
                                        <p:attrNameLst>
                                          <p:attrName>ppt_x</p:attrName>
                                        </p:attrNameLst>
                                      </p:cBhvr>
                                      <p:tavLst>
                                        <p:tav tm="0">
                                          <p:val>
                                            <p:strVal val="#ppt_x"/>
                                          </p:val>
                                        </p:tav>
                                        <p:tav tm="100000">
                                          <p:val>
                                            <p:strVal val="#ppt_x"/>
                                          </p:val>
                                        </p:tav>
                                      </p:tavLst>
                                    </p:anim>
                                    <p:anim calcmode="lin" valueType="num">
                                      <p:cBhvr>
                                        <p:cTn id="61" dur="1000" fill="hold"/>
                                        <p:tgtEl>
                                          <p:spTgt spid="47"/>
                                        </p:tgtEl>
                                        <p:attrNameLst>
                                          <p:attrName>ppt_y</p:attrName>
                                        </p:attrNameLst>
                                      </p:cBhvr>
                                      <p:tavLst>
                                        <p:tav tm="0">
                                          <p:val>
                                            <p:strVal val="#ppt_y-.1"/>
                                          </p:val>
                                        </p:tav>
                                        <p:tav tm="100000">
                                          <p:val>
                                            <p:strVal val="#ppt_y"/>
                                          </p:val>
                                        </p:tav>
                                      </p:tavLst>
                                    </p:anim>
                                  </p:childTnLst>
                                </p:cTn>
                              </p:par>
                            </p:childTnLst>
                          </p:cTn>
                        </p:par>
                        <p:par>
                          <p:cTn id="62" fill="hold">
                            <p:stCondLst>
                              <p:cond delay="2500"/>
                            </p:stCondLst>
                            <p:childTnLst>
                              <p:par>
                                <p:cTn id="63" presetID="47" presetClass="entr" presetSubtype="0" fill="hold" grpId="0" nodeType="afterEffect">
                                  <p:stCondLst>
                                    <p:cond delay="0"/>
                                  </p:stCondLst>
                                  <p:childTnLst>
                                    <p:set>
                                      <p:cBhvr>
                                        <p:cTn id="64" dur="1" fill="hold">
                                          <p:stCondLst>
                                            <p:cond delay="0"/>
                                          </p:stCondLst>
                                        </p:cTn>
                                        <p:tgtEl>
                                          <p:spTgt spid="48"/>
                                        </p:tgtEl>
                                        <p:attrNameLst>
                                          <p:attrName>style.visibility</p:attrName>
                                        </p:attrNameLst>
                                      </p:cBhvr>
                                      <p:to>
                                        <p:strVal val="visible"/>
                                      </p:to>
                                    </p:set>
                                    <p:animEffect transition="in" filter="fade">
                                      <p:cBhvr>
                                        <p:cTn id="65" dur="1000"/>
                                        <p:tgtEl>
                                          <p:spTgt spid="48"/>
                                        </p:tgtEl>
                                      </p:cBhvr>
                                    </p:animEffect>
                                    <p:anim calcmode="lin" valueType="num">
                                      <p:cBhvr>
                                        <p:cTn id="66" dur="1000" fill="hold"/>
                                        <p:tgtEl>
                                          <p:spTgt spid="48"/>
                                        </p:tgtEl>
                                        <p:attrNameLst>
                                          <p:attrName>ppt_x</p:attrName>
                                        </p:attrNameLst>
                                      </p:cBhvr>
                                      <p:tavLst>
                                        <p:tav tm="0">
                                          <p:val>
                                            <p:strVal val="#ppt_x"/>
                                          </p:val>
                                        </p:tav>
                                        <p:tav tm="100000">
                                          <p:val>
                                            <p:strVal val="#ppt_x"/>
                                          </p:val>
                                        </p:tav>
                                      </p:tavLst>
                                    </p:anim>
                                    <p:anim calcmode="lin" valueType="num">
                                      <p:cBhvr>
                                        <p:cTn id="67" dur="1000" fill="hold"/>
                                        <p:tgtEl>
                                          <p:spTgt spid="48"/>
                                        </p:tgtEl>
                                        <p:attrNameLst>
                                          <p:attrName>ppt_y</p:attrName>
                                        </p:attrNameLst>
                                      </p:cBhvr>
                                      <p:tavLst>
                                        <p:tav tm="0">
                                          <p:val>
                                            <p:strVal val="#ppt_y-.1"/>
                                          </p:val>
                                        </p:tav>
                                        <p:tav tm="100000">
                                          <p:val>
                                            <p:strVal val="#ppt_y"/>
                                          </p:val>
                                        </p:tav>
                                      </p:tavLst>
                                    </p:anim>
                                  </p:childTnLst>
                                </p:cTn>
                              </p:par>
                            </p:childTnLst>
                          </p:cTn>
                        </p:par>
                        <p:par>
                          <p:cTn id="68" fill="hold">
                            <p:stCondLst>
                              <p:cond delay="3500"/>
                            </p:stCondLst>
                            <p:childTnLst>
                              <p:par>
                                <p:cTn id="69" presetID="47" presetClass="entr" presetSubtype="0" fill="hold" grpId="0" nodeType="afterEffect">
                                  <p:stCondLst>
                                    <p:cond delay="0"/>
                                  </p:stCondLst>
                                  <p:childTnLst>
                                    <p:set>
                                      <p:cBhvr>
                                        <p:cTn id="70" dur="1" fill="hold">
                                          <p:stCondLst>
                                            <p:cond delay="0"/>
                                          </p:stCondLst>
                                        </p:cTn>
                                        <p:tgtEl>
                                          <p:spTgt spid="31"/>
                                        </p:tgtEl>
                                        <p:attrNameLst>
                                          <p:attrName>style.visibility</p:attrName>
                                        </p:attrNameLst>
                                      </p:cBhvr>
                                      <p:to>
                                        <p:strVal val="visible"/>
                                      </p:to>
                                    </p:set>
                                    <p:animEffect transition="in" filter="fade">
                                      <p:cBhvr>
                                        <p:cTn id="71" dur="1000"/>
                                        <p:tgtEl>
                                          <p:spTgt spid="31"/>
                                        </p:tgtEl>
                                      </p:cBhvr>
                                    </p:animEffect>
                                    <p:anim calcmode="lin" valueType="num">
                                      <p:cBhvr>
                                        <p:cTn id="72" dur="1000" fill="hold"/>
                                        <p:tgtEl>
                                          <p:spTgt spid="31"/>
                                        </p:tgtEl>
                                        <p:attrNameLst>
                                          <p:attrName>ppt_x</p:attrName>
                                        </p:attrNameLst>
                                      </p:cBhvr>
                                      <p:tavLst>
                                        <p:tav tm="0">
                                          <p:val>
                                            <p:strVal val="#ppt_x"/>
                                          </p:val>
                                        </p:tav>
                                        <p:tav tm="100000">
                                          <p:val>
                                            <p:strVal val="#ppt_x"/>
                                          </p:val>
                                        </p:tav>
                                      </p:tavLst>
                                    </p:anim>
                                    <p:anim calcmode="lin" valueType="num">
                                      <p:cBhvr>
                                        <p:cTn id="73" dur="1000" fill="hold"/>
                                        <p:tgtEl>
                                          <p:spTgt spid="31"/>
                                        </p:tgtEl>
                                        <p:attrNameLst>
                                          <p:attrName>ppt_y</p:attrName>
                                        </p:attrNameLst>
                                      </p:cBhvr>
                                      <p:tavLst>
                                        <p:tav tm="0">
                                          <p:val>
                                            <p:strVal val="#ppt_y-.1"/>
                                          </p:val>
                                        </p:tav>
                                        <p:tav tm="100000">
                                          <p:val>
                                            <p:strVal val="#ppt_y"/>
                                          </p:val>
                                        </p:tav>
                                      </p:tavLst>
                                    </p:anim>
                                  </p:childTnLst>
                                </p:cTn>
                              </p:par>
                            </p:childTnLst>
                          </p:cTn>
                        </p:par>
                        <p:par>
                          <p:cTn id="74" fill="hold">
                            <p:stCondLst>
                              <p:cond delay="4500"/>
                            </p:stCondLst>
                            <p:childTnLst>
                              <p:par>
                                <p:cTn id="75" presetID="47" presetClass="entr" presetSubtype="0" fill="hold" grpId="0" nodeType="afterEffect">
                                  <p:stCondLst>
                                    <p:cond delay="0"/>
                                  </p:stCondLst>
                                  <p:childTnLst>
                                    <p:set>
                                      <p:cBhvr>
                                        <p:cTn id="76" dur="1" fill="hold">
                                          <p:stCondLst>
                                            <p:cond delay="0"/>
                                          </p:stCondLst>
                                        </p:cTn>
                                        <p:tgtEl>
                                          <p:spTgt spid="32"/>
                                        </p:tgtEl>
                                        <p:attrNameLst>
                                          <p:attrName>style.visibility</p:attrName>
                                        </p:attrNameLst>
                                      </p:cBhvr>
                                      <p:to>
                                        <p:strVal val="visible"/>
                                      </p:to>
                                    </p:set>
                                    <p:animEffect transition="in" filter="fade">
                                      <p:cBhvr>
                                        <p:cTn id="77" dur="1000"/>
                                        <p:tgtEl>
                                          <p:spTgt spid="32"/>
                                        </p:tgtEl>
                                      </p:cBhvr>
                                    </p:animEffect>
                                    <p:anim calcmode="lin" valueType="num">
                                      <p:cBhvr>
                                        <p:cTn id="78" dur="1000" fill="hold"/>
                                        <p:tgtEl>
                                          <p:spTgt spid="32"/>
                                        </p:tgtEl>
                                        <p:attrNameLst>
                                          <p:attrName>ppt_x</p:attrName>
                                        </p:attrNameLst>
                                      </p:cBhvr>
                                      <p:tavLst>
                                        <p:tav tm="0">
                                          <p:val>
                                            <p:strVal val="#ppt_x"/>
                                          </p:val>
                                        </p:tav>
                                        <p:tav tm="100000">
                                          <p:val>
                                            <p:strVal val="#ppt_x"/>
                                          </p:val>
                                        </p:tav>
                                      </p:tavLst>
                                    </p:anim>
                                    <p:anim calcmode="lin" valueType="num">
                                      <p:cBhvr>
                                        <p:cTn id="79" dur="1000" fill="hold"/>
                                        <p:tgtEl>
                                          <p:spTgt spid="32"/>
                                        </p:tgtEl>
                                        <p:attrNameLst>
                                          <p:attrName>ppt_y</p:attrName>
                                        </p:attrNameLst>
                                      </p:cBhvr>
                                      <p:tavLst>
                                        <p:tav tm="0">
                                          <p:val>
                                            <p:strVal val="#ppt_y-.1"/>
                                          </p:val>
                                        </p:tav>
                                        <p:tav tm="100000">
                                          <p:val>
                                            <p:strVal val="#ppt_y"/>
                                          </p:val>
                                        </p:tav>
                                      </p:tavLst>
                                    </p:anim>
                                  </p:childTnLst>
                                </p:cTn>
                              </p:par>
                            </p:childTnLst>
                          </p:cTn>
                        </p:par>
                        <p:par>
                          <p:cTn id="80" fill="hold">
                            <p:stCondLst>
                              <p:cond delay="5500"/>
                            </p:stCondLst>
                            <p:childTnLst>
                              <p:par>
                                <p:cTn id="81" presetID="47" presetClass="entr" presetSubtype="0" fill="hold" grpId="0" nodeType="afterEffect">
                                  <p:stCondLst>
                                    <p:cond delay="0"/>
                                  </p:stCondLst>
                                  <p:childTnLst>
                                    <p:set>
                                      <p:cBhvr>
                                        <p:cTn id="82" dur="1" fill="hold">
                                          <p:stCondLst>
                                            <p:cond delay="0"/>
                                          </p:stCondLst>
                                        </p:cTn>
                                        <p:tgtEl>
                                          <p:spTgt spid="33"/>
                                        </p:tgtEl>
                                        <p:attrNameLst>
                                          <p:attrName>style.visibility</p:attrName>
                                        </p:attrNameLst>
                                      </p:cBhvr>
                                      <p:to>
                                        <p:strVal val="visible"/>
                                      </p:to>
                                    </p:set>
                                    <p:animEffect transition="in" filter="fade">
                                      <p:cBhvr>
                                        <p:cTn id="83" dur="1000"/>
                                        <p:tgtEl>
                                          <p:spTgt spid="33"/>
                                        </p:tgtEl>
                                      </p:cBhvr>
                                    </p:animEffect>
                                    <p:anim calcmode="lin" valueType="num">
                                      <p:cBhvr>
                                        <p:cTn id="84" dur="1000" fill="hold"/>
                                        <p:tgtEl>
                                          <p:spTgt spid="33"/>
                                        </p:tgtEl>
                                        <p:attrNameLst>
                                          <p:attrName>ppt_x</p:attrName>
                                        </p:attrNameLst>
                                      </p:cBhvr>
                                      <p:tavLst>
                                        <p:tav tm="0">
                                          <p:val>
                                            <p:strVal val="#ppt_x"/>
                                          </p:val>
                                        </p:tav>
                                        <p:tav tm="100000">
                                          <p:val>
                                            <p:strVal val="#ppt_x"/>
                                          </p:val>
                                        </p:tav>
                                      </p:tavLst>
                                    </p:anim>
                                    <p:anim calcmode="lin" valueType="num">
                                      <p:cBhvr>
                                        <p:cTn id="85"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par>
                    <p:cTn id="86" fill="hold">
                      <p:stCondLst>
                        <p:cond delay="indefinite"/>
                      </p:stCondLst>
                      <p:childTnLst>
                        <p:par>
                          <p:cTn id="87" fill="hold">
                            <p:stCondLst>
                              <p:cond delay="0"/>
                            </p:stCondLst>
                            <p:childTnLst>
                              <p:par>
                                <p:cTn id="88" presetID="2" presetClass="entr" presetSubtype="4" fill="hold" nodeType="clickEffect">
                                  <p:stCondLst>
                                    <p:cond delay="0"/>
                                  </p:stCondLst>
                                  <p:childTnLst>
                                    <p:set>
                                      <p:cBhvr>
                                        <p:cTn id="89" dur="1" fill="hold">
                                          <p:stCondLst>
                                            <p:cond delay="0"/>
                                          </p:stCondLst>
                                        </p:cTn>
                                        <p:tgtEl>
                                          <p:spTgt spid="13"/>
                                        </p:tgtEl>
                                        <p:attrNameLst>
                                          <p:attrName>style.visibility</p:attrName>
                                        </p:attrNameLst>
                                      </p:cBhvr>
                                      <p:to>
                                        <p:strVal val="visible"/>
                                      </p:to>
                                    </p:set>
                                    <p:anim calcmode="lin" valueType="num">
                                      <p:cBhvr additive="base">
                                        <p:cTn id="90" dur="1000" fill="hold"/>
                                        <p:tgtEl>
                                          <p:spTgt spid="13"/>
                                        </p:tgtEl>
                                        <p:attrNameLst>
                                          <p:attrName>ppt_x</p:attrName>
                                        </p:attrNameLst>
                                      </p:cBhvr>
                                      <p:tavLst>
                                        <p:tav tm="0">
                                          <p:val>
                                            <p:strVal val="#ppt_x"/>
                                          </p:val>
                                        </p:tav>
                                        <p:tav tm="100000">
                                          <p:val>
                                            <p:strVal val="#ppt_x"/>
                                          </p:val>
                                        </p:tav>
                                      </p:tavLst>
                                    </p:anim>
                                    <p:anim calcmode="lin" valueType="num">
                                      <p:cBhvr additive="base">
                                        <p:cTn id="91" dur="10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92" fill="hold">
                      <p:stCondLst>
                        <p:cond delay="indefinite"/>
                      </p:stCondLst>
                      <p:childTnLst>
                        <p:par>
                          <p:cTn id="93" fill="hold">
                            <p:stCondLst>
                              <p:cond delay="0"/>
                            </p:stCondLst>
                            <p:childTnLst>
                              <p:par>
                                <p:cTn id="94" presetID="7" presetClass="entr" presetSubtype="8" fill="hold" grpId="0" nodeType="clickEffect">
                                  <p:stCondLst>
                                    <p:cond delay="0"/>
                                  </p:stCondLst>
                                  <p:childTnLst>
                                    <p:set>
                                      <p:cBhvr>
                                        <p:cTn id="95" dur="1" fill="hold">
                                          <p:stCondLst>
                                            <p:cond delay="0"/>
                                          </p:stCondLst>
                                        </p:cTn>
                                        <p:tgtEl>
                                          <p:spTgt spid="37"/>
                                        </p:tgtEl>
                                        <p:attrNameLst>
                                          <p:attrName>style.visibility</p:attrName>
                                        </p:attrNameLst>
                                      </p:cBhvr>
                                      <p:to>
                                        <p:strVal val="visible"/>
                                      </p:to>
                                    </p:set>
                                    <p:anim calcmode="lin" valueType="num">
                                      <p:cBhvr additive="base">
                                        <p:cTn id="96" dur="1000" fill="hold"/>
                                        <p:tgtEl>
                                          <p:spTgt spid="37"/>
                                        </p:tgtEl>
                                        <p:attrNameLst>
                                          <p:attrName>ppt_x</p:attrName>
                                        </p:attrNameLst>
                                      </p:cBhvr>
                                      <p:tavLst>
                                        <p:tav tm="0">
                                          <p:val>
                                            <p:strVal val="0-#ppt_w/2"/>
                                          </p:val>
                                        </p:tav>
                                        <p:tav tm="100000">
                                          <p:val>
                                            <p:strVal val="#ppt_x"/>
                                          </p:val>
                                        </p:tav>
                                      </p:tavLst>
                                    </p:anim>
                                    <p:anim calcmode="lin" valueType="num">
                                      <p:cBhvr additive="base">
                                        <p:cTn id="97" dur="1000" fill="hold"/>
                                        <p:tgtEl>
                                          <p:spTgt spid="37"/>
                                        </p:tgtEl>
                                        <p:attrNameLst>
                                          <p:attrName>ppt_y</p:attrName>
                                        </p:attrNameLst>
                                      </p:cBhvr>
                                      <p:tavLst>
                                        <p:tav tm="0">
                                          <p:val>
                                            <p:strVal val="#ppt_y"/>
                                          </p:val>
                                        </p:tav>
                                        <p:tav tm="100000">
                                          <p:val>
                                            <p:strVal val="#ppt_y"/>
                                          </p:val>
                                        </p:tav>
                                      </p:tavLst>
                                    </p:anim>
                                  </p:childTnLst>
                                </p:cTn>
                              </p:par>
                              <p:par>
                                <p:cTn id="98" presetID="7" presetClass="entr" presetSubtype="8" fill="hold" grpId="0" nodeType="withEffect">
                                  <p:stCondLst>
                                    <p:cond delay="0"/>
                                  </p:stCondLst>
                                  <p:childTnLst>
                                    <p:set>
                                      <p:cBhvr>
                                        <p:cTn id="99" dur="1" fill="hold">
                                          <p:stCondLst>
                                            <p:cond delay="0"/>
                                          </p:stCondLst>
                                        </p:cTn>
                                        <p:tgtEl>
                                          <p:spTgt spid="38"/>
                                        </p:tgtEl>
                                        <p:attrNameLst>
                                          <p:attrName>style.visibility</p:attrName>
                                        </p:attrNameLst>
                                      </p:cBhvr>
                                      <p:to>
                                        <p:strVal val="visible"/>
                                      </p:to>
                                    </p:set>
                                    <p:anim calcmode="lin" valueType="num">
                                      <p:cBhvr additive="base">
                                        <p:cTn id="100" dur="1000" fill="hold"/>
                                        <p:tgtEl>
                                          <p:spTgt spid="38"/>
                                        </p:tgtEl>
                                        <p:attrNameLst>
                                          <p:attrName>ppt_x</p:attrName>
                                        </p:attrNameLst>
                                      </p:cBhvr>
                                      <p:tavLst>
                                        <p:tav tm="0">
                                          <p:val>
                                            <p:strVal val="0-#ppt_w/2"/>
                                          </p:val>
                                        </p:tav>
                                        <p:tav tm="100000">
                                          <p:val>
                                            <p:strVal val="#ppt_x"/>
                                          </p:val>
                                        </p:tav>
                                      </p:tavLst>
                                    </p:anim>
                                    <p:anim calcmode="lin" valueType="num">
                                      <p:cBhvr additive="base">
                                        <p:cTn id="101" dur="1000" fill="hold"/>
                                        <p:tgtEl>
                                          <p:spTgt spid="38"/>
                                        </p:tgtEl>
                                        <p:attrNameLst>
                                          <p:attrName>ppt_y</p:attrName>
                                        </p:attrNameLst>
                                      </p:cBhvr>
                                      <p:tavLst>
                                        <p:tav tm="0">
                                          <p:val>
                                            <p:strVal val="#ppt_y"/>
                                          </p:val>
                                        </p:tav>
                                        <p:tav tm="100000">
                                          <p:val>
                                            <p:strVal val="#ppt_y"/>
                                          </p:val>
                                        </p:tav>
                                      </p:tavLst>
                                    </p:anim>
                                  </p:childTnLst>
                                </p:cTn>
                              </p:par>
                              <p:par>
                                <p:cTn id="102" presetID="7" presetClass="entr" presetSubtype="8" fill="hold" grpId="0" nodeType="withEffect">
                                  <p:stCondLst>
                                    <p:cond delay="0"/>
                                  </p:stCondLst>
                                  <p:childTnLst>
                                    <p:set>
                                      <p:cBhvr>
                                        <p:cTn id="103" dur="1" fill="hold">
                                          <p:stCondLst>
                                            <p:cond delay="0"/>
                                          </p:stCondLst>
                                        </p:cTn>
                                        <p:tgtEl>
                                          <p:spTgt spid="39"/>
                                        </p:tgtEl>
                                        <p:attrNameLst>
                                          <p:attrName>style.visibility</p:attrName>
                                        </p:attrNameLst>
                                      </p:cBhvr>
                                      <p:to>
                                        <p:strVal val="visible"/>
                                      </p:to>
                                    </p:set>
                                    <p:anim calcmode="lin" valueType="num">
                                      <p:cBhvr additive="base">
                                        <p:cTn id="104" dur="1000" fill="hold"/>
                                        <p:tgtEl>
                                          <p:spTgt spid="39"/>
                                        </p:tgtEl>
                                        <p:attrNameLst>
                                          <p:attrName>ppt_x</p:attrName>
                                        </p:attrNameLst>
                                      </p:cBhvr>
                                      <p:tavLst>
                                        <p:tav tm="0">
                                          <p:val>
                                            <p:strVal val="0-#ppt_w/2"/>
                                          </p:val>
                                        </p:tav>
                                        <p:tav tm="100000">
                                          <p:val>
                                            <p:strVal val="#ppt_x"/>
                                          </p:val>
                                        </p:tav>
                                      </p:tavLst>
                                    </p:anim>
                                    <p:anim calcmode="lin" valueType="num">
                                      <p:cBhvr additive="base">
                                        <p:cTn id="105" dur="1000" fill="hold"/>
                                        <p:tgtEl>
                                          <p:spTgt spid="39"/>
                                        </p:tgtEl>
                                        <p:attrNameLst>
                                          <p:attrName>ppt_y</p:attrName>
                                        </p:attrNameLst>
                                      </p:cBhvr>
                                      <p:tavLst>
                                        <p:tav tm="0">
                                          <p:val>
                                            <p:strVal val="#ppt_y"/>
                                          </p:val>
                                        </p:tav>
                                        <p:tav tm="100000">
                                          <p:val>
                                            <p:strVal val="#ppt_y"/>
                                          </p:val>
                                        </p:tav>
                                      </p:tavLst>
                                    </p:anim>
                                  </p:childTnLst>
                                </p:cTn>
                              </p:par>
                              <p:par>
                                <p:cTn id="106" presetID="7" presetClass="entr" presetSubtype="8" fill="hold" grpId="0" nodeType="withEffect">
                                  <p:stCondLst>
                                    <p:cond delay="0"/>
                                  </p:stCondLst>
                                  <p:childTnLst>
                                    <p:set>
                                      <p:cBhvr>
                                        <p:cTn id="107" dur="1" fill="hold">
                                          <p:stCondLst>
                                            <p:cond delay="0"/>
                                          </p:stCondLst>
                                        </p:cTn>
                                        <p:tgtEl>
                                          <p:spTgt spid="40"/>
                                        </p:tgtEl>
                                        <p:attrNameLst>
                                          <p:attrName>style.visibility</p:attrName>
                                        </p:attrNameLst>
                                      </p:cBhvr>
                                      <p:to>
                                        <p:strVal val="visible"/>
                                      </p:to>
                                    </p:set>
                                    <p:anim calcmode="lin" valueType="num">
                                      <p:cBhvr additive="base">
                                        <p:cTn id="108" dur="1000" fill="hold"/>
                                        <p:tgtEl>
                                          <p:spTgt spid="40"/>
                                        </p:tgtEl>
                                        <p:attrNameLst>
                                          <p:attrName>ppt_x</p:attrName>
                                        </p:attrNameLst>
                                      </p:cBhvr>
                                      <p:tavLst>
                                        <p:tav tm="0">
                                          <p:val>
                                            <p:strVal val="0-#ppt_w/2"/>
                                          </p:val>
                                        </p:tav>
                                        <p:tav tm="100000">
                                          <p:val>
                                            <p:strVal val="#ppt_x"/>
                                          </p:val>
                                        </p:tav>
                                      </p:tavLst>
                                    </p:anim>
                                    <p:anim calcmode="lin" valueType="num">
                                      <p:cBhvr additive="base">
                                        <p:cTn id="109" dur="1000" fill="hold"/>
                                        <p:tgtEl>
                                          <p:spTgt spid="40"/>
                                        </p:tgtEl>
                                        <p:attrNameLst>
                                          <p:attrName>ppt_y</p:attrName>
                                        </p:attrNameLst>
                                      </p:cBhvr>
                                      <p:tavLst>
                                        <p:tav tm="0">
                                          <p:val>
                                            <p:strVal val="#ppt_y"/>
                                          </p:val>
                                        </p:tav>
                                        <p:tav tm="100000">
                                          <p:val>
                                            <p:strVal val="#ppt_y"/>
                                          </p:val>
                                        </p:tav>
                                      </p:tavLst>
                                    </p:anim>
                                  </p:childTnLst>
                                </p:cTn>
                              </p:par>
                              <p:par>
                                <p:cTn id="110" presetID="7" presetClass="entr" presetSubtype="8" fill="hold" grpId="0" nodeType="withEffect">
                                  <p:stCondLst>
                                    <p:cond delay="0"/>
                                  </p:stCondLst>
                                  <p:childTnLst>
                                    <p:set>
                                      <p:cBhvr>
                                        <p:cTn id="111" dur="1" fill="hold">
                                          <p:stCondLst>
                                            <p:cond delay="0"/>
                                          </p:stCondLst>
                                        </p:cTn>
                                        <p:tgtEl>
                                          <p:spTgt spid="41"/>
                                        </p:tgtEl>
                                        <p:attrNameLst>
                                          <p:attrName>style.visibility</p:attrName>
                                        </p:attrNameLst>
                                      </p:cBhvr>
                                      <p:to>
                                        <p:strVal val="visible"/>
                                      </p:to>
                                    </p:set>
                                    <p:anim calcmode="lin" valueType="num">
                                      <p:cBhvr additive="base">
                                        <p:cTn id="112" dur="1000" fill="hold"/>
                                        <p:tgtEl>
                                          <p:spTgt spid="41"/>
                                        </p:tgtEl>
                                        <p:attrNameLst>
                                          <p:attrName>ppt_x</p:attrName>
                                        </p:attrNameLst>
                                      </p:cBhvr>
                                      <p:tavLst>
                                        <p:tav tm="0">
                                          <p:val>
                                            <p:strVal val="0-#ppt_w/2"/>
                                          </p:val>
                                        </p:tav>
                                        <p:tav tm="100000">
                                          <p:val>
                                            <p:strVal val="#ppt_x"/>
                                          </p:val>
                                        </p:tav>
                                      </p:tavLst>
                                    </p:anim>
                                    <p:anim calcmode="lin" valueType="num">
                                      <p:cBhvr additive="base">
                                        <p:cTn id="113" dur="1000" fill="hold"/>
                                        <p:tgtEl>
                                          <p:spTgt spid="41"/>
                                        </p:tgtEl>
                                        <p:attrNameLst>
                                          <p:attrName>ppt_y</p:attrName>
                                        </p:attrNameLst>
                                      </p:cBhvr>
                                      <p:tavLst>
                                        <p:tav tm="0">
                                          <p:val>
                                            <p:strVal val="#ppt_y"/>
                                          </p:val>
                                        </p:tav>
                                        <p:tav tm="100000">
                                          <p:val>
                                            <p:strVal val="#ppt_y"/>
                                          </p:val>
                                        </p:tav>
                                      </p:tavLst>
                                    </p:anim>
                                  </p:childTnLst>
                                </p:cTn>
                              </p:par>
                              <p:par>
                                <p:cTn id="114" presetID="7" presetClass="entr" presetSubtype="8" fill="hold" grpId="0" nodeType="withEffect">
                                  <p:stCondLst>
                                    <p:cond delay="0"/>
                                  </p:stCondLst>
                                  <p:childTnLst>
                                    <p:set>
                                      <p:cBhvr>
                                        <p:cTn id="115" dur="1" fill="hold">
                                          <p:stCondLst>
                                            <p:cond delay="0"/>
                                          </p:stCondLst>
                                        </p:cTn>
                                        <p:tgtEl>
                                          <p:spTgt spid="42"/>
                                        </p:tgtEl>
                                        <p:attrNameLst>
                                          <p:attrName>style.visibility</p:attrName>
                                        </p:attrNameLst>
                                      </p:cBhvr>
                                      <p:to>
                                        <p:strVal val="visible"/>
                                      </p:to>
                                    </p:set>
                                    <p:anim calcmode="lin" valueType="num">
                                      <p:cBhvr additive="base">
                                        <p:cTn id="116" dur="1000" fill="hold"/>
                                        <p:tgtEl>
                                          <p:spTgt spid="42"/>
                                        </p:tgtEl>
                                        <p:attrNameLst>
                                          <p:attrName>ppt_x</p:attrName>
                                        </p:attrNameLst>
                                      </p:cBhvr>
                                      <p:tavLst>
                                        <p:tav tm="0">
                                          <p:val>
                                            <p:strVal val="0-#ppt_w/2"/>
                                          </p:val>
                                        </p:tav>
                                        <p:tav tm="100000">
                                          <p:val>
                                            <p:strVal val="#ppt_x"/>
                                          </p:val>
                                        </p:tav>
                                      </p:tavLst>
                                    </p:anim>
                                    <p:anim calcmode="lin" valueType="num">
                                      <p:cBhvr additive="base">
                                        <p:cTn id="117" dur="1000" fill="hold"/>
                                        <p:tgtEl>
                                          <p:spTgt spid="42"/>
                                        </p:tgtEl>
                                        <p:attrNameLst>
                                          <p:attrName>ppt_y</p:attrName>
                                        </p:attrNameLst>
                                      </p:cBhvr>
                                      <p:tavLst>
                                        <p:tav tm="0">
                                          <p:val>
                                            <p:strVal val="#ppt_y"/>
                                          </p:val>
                                        </p:tav>
                                        <p:tav tm="100000">
                                          <p:val>
                                            <p:strVal val="#ppt_y"/>
                                          </p:val>
                                        </p:tav>
                                      </p:tavLst>
                                    </p:anim>
                                  </p:childTnLst>
                                </p:cTn>
                              </p:par>
                            </p:childTnLst>
                          </p:cTn>
                        </p:par>
                      </p:childTnLst>
                    </p:cTn>
                  </p:par>
                  <p:par>
                    <p:cTn id="118" fill="hold">
                      <p:stCondLst>
                        <p:cond delay="indefinite"/>
                      </p:stCondLst>
                      <p:childTnLst>
                        <p:par>
                          <p:cTn id="119" fill="hold">
                            <p:stCondLst>
                              <p:cond delay="0"/>
                            </p:stCondLst>
                            <p:childTnLst>
                              <p:par>
                                <p:cTn id="120" presetID="2" presetClass="entr" presetSubtype="4" fill="hold" nodeType="clickEffect">
                                  <p:stCondLst>
                                    <p:cond delay="0"/>
                                  </p:stCondLst>
                                  <p:childTnLst>
                                    <p:set>
                                      <p:cBhvr>
                                        <p:cTn id="121" dur="1" fill="hold">
                                          <p:stCondLst>
                                            <p:cond delay="0"/>
                                          </p:stCondLst>
                                        </p:cTn>
                                        <p:tgtEl>
                                          <p:spTgt spid="14"/>
                                        </p:tgtEl>
                                        <p:attrNameLst>
                                          <p:attrName>style.visibility</p:attrName>
                                        </p:attrNameLst>
                                      </p:cBhvr>
                                      <p:to>
                                        <p:strVal val="visible"/>
                                      </p:to>
                                    </p:set>
                                    <p:anim calcmode="lin" valueType="num">
                                      <p:cBhvr additive="base">
                                        <p:cTn id="122" dur="1000" fill="hold"/>
                                        <p:tgtEl>
                                          <p:spTgt spid="14"/>
                                        </p:tgtEl>
                                        <p:attrNameLst>
                                          <p:attrName>ppt_x</p:attrName>
                                        </p:attrNameLst>
                                      </p:cBhvr>
                                      <p:tavLst>
                                        <p:tav tm="0">
                                          <p:val>
                                            <p:strVal val="#ppt_x"/>
                                          </p:val>
                                        </p:tav>
                                        <p:tav tm="100000">
                                          <p:val>
                                            <p:strVal val="#ppt_x"/>
                                          </p:val>
                                        </p:tav>
                                      </p:tavLst>
                                    </p:anim>
                                    <p:anim calcmode="lin" valueType="num">
                                      <p:cBhvr additive="base">
                                        <p:cTn id="123" dur="10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124" fill="hold">
                      <p:stCondLst>
                        <p:cond delay="indefinite"/>
                      </p:stCondLst>
                      <p:childTnLst>
                        <p:par>
                          <p:cTn id="125" fill="hold">
                            <p:stCondLst>
                              <p:cond delay="0"/>
                            </p:stCondLst>
                            <p:childTnLst>
                              <p:par>
                                <p:cTn id="126" presetID="7" presetClass="entr" presetSubtype="8" fill="hold" grpId="0" nodeType="clickEffect">
                                  <p:stCondLst>
                                    <p:cond delay="0"/>
                                  </p:stCondLst>
                                  <p:childTnLst>
                                    <p:set>
                                      <p:cBhvr>
                                        <p:cTn id="127" dur="1" fill="hold">
                                          <p:stCondLst>
                                            <p:cond delay="0"/>
                                          </p:stCondLst>
                                        </p:cTn>
                                        <p:tgtEl>
                                          <p:spTgt spid="74"/>
                                        </p:tgtEl>
                                        <p:attrNameLst>
                                          <p:attrName>style.visibility</p:attrName>
                                        </p:attrNameLst>
                                      </p:cBhvr>
                                      <p:to>
                                        <p:strVal val="visible"/>
                                      </p:to>
                                    </p:set>
                                    <p:anim calcmode="lin" valueType="num">
                                      <p:cBhvr additive="base">
                                        <p:cTn id="128" dur="1000" fill="hold"/>
                                        <p:tgtEl>
                                          <p:spTgt spid="74"/>
                                        </p:tgtEl>
                                        <p:attrNameLst>
                                          <p:attrName>ppt_x</p:attrName>
                                        </p:attrNameLst>
                                      </p:cBhvr>
                                      <p:tavLst>
                                        <p:tav tm="0">
                                          <p:val>
                                            <p:strVal val="0-#ppt_w/2"/>
                                          </p:val>
                                        </p:tav>
                                        <p:tav tm="100000">
                                          <p:val>
                                            <p:strVal val="#ppt_x"/>
                                          </p:val>
                                        </p:tav>
                                      </p:tavLst>
                                    </p:anim>
                                    <p:anim calcmode="lin" valueType="num">
                                      <p:cBhvr additive="base">
                                        <p:cTn id="129" dur="1000" fill="hold"/>
                                        <p:tgtEl>
                                          <p:spTgt spid="74"/>
                                        </p:tgtEl>
                                        <p:attrNameLst>
                                          <p:attrName>ppt_y</p:attrName>
                                        </p:attrNameLst>
                                      </p:cBhvr>
                                      <p:tavLst>
                                        <p:tav tm="0">
                                          <p:val>
                                            <p:strVal val="#ppt_y"/>
                                          </p:val>
                                        </p:tav>
                                        <p:tav tm="100000">
                                          <p:val>
                                            <p:strVal val="#ppt_y"/>
                                          </p:val>
                                        </p:tav>
                                      </p:tavLst>
                                    </p:anim>
                                  </p:childTnLst>
                                </p:cTn>
                              </p:par>
                              <p:par>
                                <p:cTn id="130" presetID="7" presetClass="entr" presetSubtype="8" fill="hold" grpId="0" nodeType="withEffect">
                                  <p:stCondLst>
                                    <p:cond delay="0"/>
                                  </p:stCondLst>
                                  <p:childTnLst>
                                    <p:set>
                                      <p:cBhvr>
                                        <p:cTn id="131" dur="1" fill="hold">
                                          <p:stCondLst>
                                            <p:cond delay="0"/>
                                          </p:stCondLst>
                                        </p:cTn>
                                        <p:tgtEl>
                                          <p:spTgt spid="75"/>
                                        </p:tgtEl>
                                        <p:attrNameLst>
                                          <p:attrName>style.visibility</p:attrName>
                                        </p:attrNameLst>
                                      </p:cBhvr>
                                      <p:to>
                                        <p:strVal val="visible"/>
                                      </p:to>
                                    </p:set>
                                    <p:anim calcmode="lin" valueType="num">
                                      <p:cBhvr additive="base">
                                        <p:cTn id="132" dur="1000" fill="hold"/>
                                        <p:tgtEl>
                                          <p:spTgt spid="75"/>
                                        </p:tgtEl>
                                        <p:attrNameLst>
                                          <p:attrName>ppt_x</p:attrName>
                                        </p:attrNameLst>
                                      </p:cBhvr>
                                      <p:tavLst>
                                        <p:tav tm="0">
                                          <p:val>
                                            <p:strVal val="0-#ppt_w/2"/>
                                          </p:val>
                                        </p:tav>
                                        <p:tav tm="100000">
                                          <p:val>
                                            <p:strVal val="#ppt_x"/>
                                          </p:val>
                                        </p:tav>
                                      </p:tavLst>
                                    </p:anim>
                                    <p:anim calcmode="lin" valueType="num">
                                      <p:cBhvr additive="base">
                                        <p:cTn id="133" dur="1000" fill="hold"/>
                                        <p:tgtEl>
                                          <p:spTgt spid="75"/>
                                        </p:tgtEl>
                                        <p:attrNameLst>
                                          <p:attrName>ppt_y</p:attrName>
                                        </p:attrNameLst>
                                      </p:cBhvr>
                                      <p:tavLst>
                                        <p:tav tm="0">
                                          <p:val>
                                            <p:strVal val="#ppt_y"/>
                                          </p:val>
                                        </p:tav>
                                        <p:tav tm="100000">
                                          <p:val>
                                            <p:strVal val="#ppt_y"/>
                                          </p:val>
                                        </p:tav>
                                      </p:tavLst>
                                    </p:anim>
                                  </p:childTnLst>
                                </p:cTn>
                              </p:par>
                              <p:par>
                                <p:cTn id="134" presetID="7" presetClass="entr" presetSubtype="8" fill="hold" grpId="0" nodeType="withEffect">
                                  <p:stCondLst>
                                    <p:cond delay="0"/>
                                  </p:stCondLst>
                                  <p:childTnLst>
                                    <p:set>
                                      <p:cBhvr>
                                        <p:cTn id="135" dur="1" fill="hold">
                                          <p:stCondLst>
                                            <p:cond delay="0"/>
                                          </p:stCondLst>
                                        </p:cTn>
                                        <p:tgtEl>
                                          <p:spTgt spid="76"/>
                                        </p:tgtEl>
                                        <p:attrNameLst>
                                          <p:attrName>style.visibility</p:attrName>
                                        </p:attrNameLst>
                                      </p:cBhvr>
                                      <p:to>
                                        <p:strVal val="visible"/>
                                      </p:to>
                                    </p:set>
                                    <p:anim calcmode="lin" valueType="num">
                                      <p:cBhvr additive="base">
                                        <p:cTn id="136" dur="1000" fill="hold"/>
                                        <p:tgtEl>
                                          <p:spTgt spid="76"/>
                                        </p:tgtEl>
                                        <p:attrNameLst>
                                          <p:attrName>ppt_x</p:attrName>
                                        </p:attrNameLst>
                                      </p:cBhvr>
                                      <p:tavLst>
                                        <p:tav tm="0">
                                          <p:val>
                                            <p:strVal val="0-#ppt_w/2"/>
                                          </p:val>
                                        </p:tav>
                                        <p:tav tm="100000">
                                          <p:val>
                                            <p:strVal val="#ppt_x"/>
                                          </p:val>
                                        </p:tav>
                                      </p:tavLst>
                                    </p:anim>
                                    <p:anim calcmode="lin" valueType="num">
                                      <p:cBhvr additive="base">
                                        <p:cTn id="137" dur="1000" fill="hold"/>
                                        <p:tgtEl>
                                          <p:spTgt spid="76"/>
                                        </p:tgtEl>
                                        <p:attrNameLst>
                                          <p:attrName>ppt_y</p:attrName>
                                        </p:attrNameLst>
                                      </p:cBhvr>
                                      <p:tavLst>
                                        <p:tav tm="0">
                                          <p:val>
                                            <p:strVal val="#ppt_y"/>
                                          </p:val>
                                        </p:tav>
                                        <p:tav tm="100000">
                                          <p:val>
                                            <p:strVal val="#ppt_y"/>
                                          </p:val>
                                        </p:tav>
                                      </p:tavLst>
                                    </p:anim>
                                  </p:childTnLst>
                                </p:cTn>
                              </p:par>
                              <p:par>
                                <p:cTn id="138" presetID="7" presetClass="entr" presetSubtype="8" fill="hold" grpId="0" nodeType="withEffect">
                                  <p:stCondLst>
                                    <p:cond delay="0"/>
                                  </p:stCondLst>
                                  <p:childTnLst>
                                    <p:set>
                                      <p:cBhvr>
                                        <p:cTn id="139" dur="1" fill="hold">
                                          <p:stCondLst>
                                            <p:cond delay="0"/>
                                          </p:stCondLst>
                                        </p:cTn>
                                        <p:tgtEl>
                                          <p:spTgt spid="77"/>
                                        </p:tgtEl>
                                        <p:attrNameLst>
                                          <p:attrName>style.visibility</p:attrName>
                                        </p:attrNameLst>
                                      </p:cBhvr>
                                      <p:to>
                                        <p:strVal val="visible"/>
                                      </p:to>
                                    </p:set>
                                    <p:anim calcmode="lin" valueType="num">
                                      <p:cBhvr additive="base">
                                        <p:cTn id="140" dur="1000" fill="hold"/>
                                        <p:tgtEl>
                                          <p:spTgt spid="77"/>
                                        </p:tgtEl>
                                        <p:attrNameLst>
                                          <p:attrName>ppt_x</p:attrName>
                                        </p:attrNameLst>
                                      </p:cBhvr>
                                      <p:tavLst>
                                        <p:tav tm="0">
                                          <p:val>
                                            <p:strVal val="0-#ppt_w/2"/>
                                          </p:val>
                                        </p:tav>
                                        <p:tav tm="100000">
                                          <p:val>
                                            <p:strVal val="#ppt_x"/>
                                          </p:val>
                                        </p:tav>
                                      </p:tavLst>
                                    </p:anim>
                                    <p:anim calcmode="lin" valueType="num">
                                      <p:cBhvr additive="base">
                                        <p:cTn id="141" dur="1000" fill="hold"/>
                                        <p:tgtEl>
                                          <p:spTgt spid="7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29" grpId="0" animBg="1"/>
      <p:bldP spid="31" grpId="0" animBg="1"/>
      <p:bldP spid="32" grpId="0" animBg="1"/>
      <p:bldP spid="33" grpId="0" animBg="1"/>
      <p:bldP spid="37" grpId="0" animBg="1"/>
      <p:bldP spid="38" grpId="0" animBg="1"/>
      <p:bldP spid="39" grpId="0" animBg="1"/>
      <p:bldP spid="40" grpId="0" animBg="1"/>
      <p:bldP spid="41" grpId="0" animBg="1"/>
      <p:bldP spid="42" grpId="0" animBg="1"/>
      <p:bldP spid="74" grpId="0" animBg="1"/>
      <p:bldP spid="75" grpId="0" animBg="1"/>
      <p:bldP spid="76" grpId="0" animBg="1"/>
      <p:bldP spid="77" grpId="0" animBg="1"/>
      <p:bldP spid="47" grpId="0" animBg="1"/>
      <p:bldP spid="48"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381000" y="2590800"/>
            <a:ext cx="2286000" cy="2927350"/>
            <a:chOff x="240" y="1872"/>
            <a:chExt cx="1440" cy="1844"/>
          </a:xfrm>
        </p:grpSpPr>
        <p:sp>
          <p:nvSpPr>
            <p:cNvPr id="1592323" name="Rectangle 3"/>
            <p:cNvSpPr>
              <a:spLocks noChangeArrowheads="1"/>
            </p:cNvSpPr>
            <p:nvPr/>
          </p:nvSpPr>
          <p:spPr bwMode="auto">
            <a:xfrm>
              <a:off x="384" y="1872"/>
              <a:ext cx="1152" cy="1440"/>
            </a:xfrm>
            <a:prstGeom prst="rect">
              <a:avLst/>
            </a:prstGeom>
            <a:solidFill>
              <a:schemeClr val="accent2"/>
            </a:solidFill>
            <a:ln w="12700">
              <a:solidFill>
                <a:schemeClr val="tx1"/>
              </a:solidFill>
              <a:miter lim="800000"/>
              <a:headEnd/>
              <a:tailEnd/>
            </a:ln>
            <a:effectLst>
              <a:prstShdw prst="shdw17" dist="17961" dir="2700000">
                <a:schemeClr val="tx1">
                  <a:gamma/>
                  <a:shade val="60000"/>
                  <a:invGamma/>
                </a:schemeClr>
              </a:prstShdw>
            </a:effectLst>
          </p:spPr>
          <p:txBody>
            <a:bodyPr wrap="none" anchor="ctr"/>
            <a:lstStyle/>
            <a:p>
              <a:pPr fontAlgn="base">
                <a:spcBef>
                  <a:spcPct val="0"/>
                </a:spcBef>
                <a:spcAft>
                  <a:spcPct val="0"/>
                </a:spcAft>
              </a:pPr>
              <a:r>
                <a:rPr lang="en-GB" sz="2000">
                  <a:solidFill>
                    <a:srgbClr val="FFFFFF"/>
                  </a:solidFill>
                </a:rPr>
                <a:t>Source Code</a:t>
              </a:r>
            </a:p>
          </p:txBody>
        </p:sp>
        <p:sp>
          <p:nvSpPr>
            <p:cNvPr id="1592324" name="Text Box 4"/>
            <p:cNvSpPr txBox="1">
              <a:spLocks noChangeArrowheads="1"/>
            </p:cNvSpPr>
            <p:nvPr/>
          </p:nvSpPr>
          <p:spPr bwMode="auto">
            <a:xfrm>
              <a:off x="240" y="3312"/>
              <a:ext cx="1440" cy="404"/>
            </a:xfrm>
            <a:prstGeom prst="rect">
              <a:avLst/>
            </a:prstGeom>
            <a:noFill/>
            <a:ln w="9525">
              <a:noFill/>
              <a:miter lim="800000"/>
              <a:headEnd/>
              <a:tailEnd/>
            </a:ln>
            <a:effectLst/>
          </p:spPr>
          <p:txBody>
            <a:bodyPr>
              <a:spAutoFit/>
            </a:bodyPr>
            <a:lstStyle/>
            <a:p>
              <a:pPr fontAlgn="base">
                <a:spcBef>
                  <a:spcPct val="0"/>
                </a:spcBef>
                <a:spcAft>
                  <a:spcPct val="0"/>
                </a:spcAft>
              </a:pPr>
              <a:r>
                <a:rPr lang="en-GB">
                  <a:solidFill>
                    <a:srgbClr val="003366"/>
                  </a:solidFill>
                </a:rPr>
                <a:t>C++, C#, VB or any .NET language</a:t>
              </a:r>
            </a:p>
          </p:txBody>
        </p:sp>
      </p:grpSp>
      <p:sp>
        <p:nvSpPr>
          <p:cNvPr id="1592325" name="Text Box 5"/>
          <p:cNvSpPr txBox="1">
            <a:spLocks noChangeArrowheads="1"/>
          </p:cNvSpPr>
          <p:nvPr/>
        </p:nvSpPr>
        <p:spPr bwMode="auto">
          <a:xfrm>
            <a:off x="3308350" y="4848225"/>
            <a:ext cx="2711450" cy="396875"/>
          </a:xfrm>
          <a:prstGeom prst="rect">
            <a:avLst/>
          </a:prstGeom>
          <a:noFill/>
          <a:ln w="9525">
            <a:noFill/>
            <a:miter lim="800000"/>
            <a:headEnd/>
            <a:tailEnd/>
          </a:ln>
          <a:effectLst/>
        </p:spPr>
        <p:txBody>
          <a:bodyPr wrap="none">
            <a:spAutoFit/>
          </a:bodyPr>
          <a:lstStyle/>
          <a:p>
            <a:pPr fontAlgn="base">
              <a:spcBef>
                <a:spcPct val="0"/>
              </a:spcBef>
              <a:spcAft>
                <a:spcPct val="0"/>
              </a:spcAft>
            </a:pPr>
            <a:r>
              <a:rPr lang="en-GB" sz="2000">
                <a:solidFill>
                  <a:srgbClr val="003366"/>
                </a:solidFill>
                <a:latin typeface="Lucida Console" pitchFamily="49" charset="0"/>
              </a:rPr>
              <a:t>csc.exe</a:t>
            </a:r>
            <a:r>
              <a:rPr lang="en-GB" sz="2000">
                <a:solidFill>
                  <a:srgbClr val="003366"/>
                </a:solidFill>
              </a:rPr>
              <a:t> or </a:t>
            </a:r>
            <a:r>
              <a:rPr lang="en-GB" sz="2000">
                <a:solidFill>
                  <a:srgbClr val="003366"/>
                </a:solidFill>
                <a:latin typeface="Lucida Console" pitchFamily="49" charset="0"/>
              </a:rPr>
              <a:t>vbc.exe</a:t>
            </a:r>
          </a:p>
        </p:txBody>
      </p:sp>
      <p:grpSp>
        <p:nvGrpSpPr>
          <p:cNvPr id="3" name="Group 6"/>
          <p:cNvGrpSpPr>
            <a:grpSpLocks/>
          </p:cNvGrpSpPr>
          <p:nvPr/>
        </p:nvGrpSpPr>
        <p:grpSpPr bwMode="auto">
          <a:xfrm>
            <a:off x="3505200" y="2209800"/>
            <a:ext cx="2052638" cy="2043113"/>
            <a:chOff x="1632" y="1248"/>
            <a:chExt cx="2682" cy="2286"/>
          </a:xfrm>
        </p:grpSpPr>
        <p:sp>
          <p:nvSpPr>
            <p:cNvPr id="1592327" name="Gear"/>
            <p:cNvSpPr>
              <a:spLocks noEditPoints="1" noChangeArrowheads="1"/>
            </p:cNvSpPr>
            <p:nvPr/>
          </p:nvSpPr>
          <p:spPr bwMode="auto">
            <a:xfrm>
              <a:off x="3119" y="1248"/>
              <a:ext cx="1195" cy="1048"/>
            </a:xfrm>
            <a:custGeom>
              <a:avLst/>
              <a:gdLst>
                <a:gd name="T0" fmla="*/ 10800 w 21600"/>
                <a:gd name="T1" fmla="*/ 0 h 21600"/>
                <a:gd name="T2" fmla="*/ 21600 w 21600"/>
                <a:gd name="T3" fmla="*/ 10800 h 21600"/>
                <a:gd name="T4" fmla="*/ 10800 w 21600"/>
                <a:gd name="T5" fmla="*/ 21600 h 21600"/>
                <a:gd name="T6" fmla="*/ 0 w 21600"/>
                <a:gd name="T7" fmla="*/ 10800 h 21600"/>
                <a:gd name="T8" fmla="*/ 4374 w 21600"/>
                <a:gd name="T9" fmla="*/ 3964 h 21600"/>
                <a:gd name="T10" fmla="*/ 17841 w 21600"/>
                <a:gd name="T11" fmla="*/ 17635 h 21600"/>
              </a:gdLst>
              <a:ahLst/>
              <a:cxnLst>
                <a:cxn ang="0">
                  <a:pos x="T0" y="T1"/>
                </a:cxn>
                <a:cxn ang="0">
                  <a:pos x="T2" y="T3"/>
                </a:cxn>
                <a:cxn ang="0">
                  <a:pos x="T4" y="T5"/>
                </a:cxn>
                <a:cxn ang="0">
                  <a:pos x="T6" y="T7"/>
                </a:cxn>
              </a:cxnLst>
              <a:rect l="T8" t="T9" r="T10" b="T11"/>
              <a:pathLst>
                <a:path w="21600" h="21600">
                  <a:moveTo>
                    <a:pt x="9689" y="1725"/>
                  </a:moveTo>
                  <a:lnTo>
                    <a:pt x="10304" y="85"/>
                  </a:lnTo>
                  <a:lnTo>
                    <a:pt x="11637" y="85"/>
                  </a:lnTo>
                  <a:lnTo>
                    <a:pt x="12303" y="1777"/>
                  </a:lnTo>
                  <a:lnTo>
                    <a:pt x="13072" y="1931"/>
                  </a:lnTo>
                  <a:lnTo>
                    <a:pt x="14303" y="598"/>
                  </a:lnTo>
                  <a:lnTo>
                    <a:pt x="15533" y="1110"/>
                  </a:lnTo>
                  <a:lnTo>
                    <a:pt x="15584" y="2905"/>
                  </a:lnTo>
                  <a:lnTo>
                    <a:pt x="16405" y="3520"/>
                  </a:lnTo>
                  <a:lnTo>
                    <a:pt x="17891" y="2751"/>
                  </a:lnTo>
                  <a:lnTo>
                    <a:pt x="18917" y="3674"/>
                  </a:lnTo>
                  <a:lnTo>
                    <a:pt x="18199" y="5314"/>
                  </a:lnTo>
                  <a:lnTo>
                    <a:pt x="18763" y="6083"/>
                  </a:lnTo>
                  <a:lnTo>
                    <a:pt x="20403" y="6032"/>
                  </a:lnTo>
                  <a:lnTo>
                    <a:pt x="20865" y="7211"/>
                  </a:lnTo>
                  <a:lnTo>
                    <a:pt x="19737" y="8185"/>
                  </a:lnTo>
                  <a:lnTo>
                    <a:pt x="20096" y="9723"/>
                  </a:lnTo>
                  <a:lnTo>
                    <a:pt x="21634" y="10287"/>
                  </a:lnTo>
                  <a:lnTo>
                    <a:pt x="21582" y="11620"/>
                  </a:lnTo>
                  <a:lnTo>
                    <a:pt x="20147" y="12184"/>
                  </a:lnTo>
                  <a:lnTo>
                    <a:pt x="19942" y="13158"/>
                  </a:lnTo>
                  <a:lnTo>
                    <a:pt x="21070" y="14234"/>
                  </a:lnTo>
                  <a:lnTo>
                    <a:pt x="20608" y="15362"/>
                  </a:lnTo>
                  <a:lnTo>
                    <a:pt x="19019" y="15465"/>
                  </a:lnTo>
                  <a:lnTo>
                    <a:pt x="18404" y="16439"/>
                  </a:lnTo>
                  <a:lnTo>
                    <a:pt x="19122" y="17925"/>
                  </a:lnTo>
                  <a:lnTo>
                    <a:pt x="18096" y="18797"/>
                  </a:lnTo>
                  <a:lnTo>
                    <a:pt x="16763" y="18284"/>
                  </a:lnTo>
                  <a:lnTo>
                    <a:pt x="15431" y="19002"/>
                  </a:lnTo>
                  <a:lnTo>
                    <a:pt x="15277" y="20848"/>
                  </a:lnTo>
                  <a:lnTo>
                    <a:pt x="14149" y="21155"/>
                  </a:lnTo>
                  <a:lnTo>
                    <a:pt x="13021" y="19925"/>
                  </a:lnTo>
                  <a:lnTo>
                    <a:pt x="12252" y="20181"/>
                  </a:lnTo>
                  <a:lnTo>
                    <a:pt x="11739" y="21668"/>
                  </a:lnTo>
                  <a:lnTo>
                    <a:pt x="10201" y="21668"/>
                  </a:lnTo>
                  <a:lnTo>
                    <a:pt x="9740" y="20130"/>
                  </a:lnTo>
                  <a:lnTo>
                    <a:pt x="8253" y="19771"/>
                  </a:lnTo>
                  <a:lnTo>
                    <a:pt x="7125" y="21001"/>
                  </a:lnTo>
                  <a:lnTo>
                    <a:pt x="5895" y="20489"/>
                  </a:lnTo>
                  <a:lnTo>
                    <a:pt x="5946" y="18592"/>
                  </a:lnTo>
                  <a:lnTo>
                    <a:pt x="5177" y="18131"/>
                  </a:lnTo>
                  <a:lnTo>
                    <a:pt x="3383" y="18848"/>
                  </a:lnTo>
                  <a:lnTo>
                    <a:pt x="2614" y="17874"/>
                  </a:lnTo>
                  <a:lnTo>
                    <a:pt x="3383" y="16182"/>
                  </a:lnTo>
                  <a:lnTo>
                    <a:pt x="2922" y="15465"/>
                  </a:lnTo>
                  <a:lnTo>
                    <a:pt x="922" y="15516"/>
                  </a:lnTo>
                  <a:lnTo>
                    <a:pt x="512" y="14234"/>
                  </a:lnTo>
                  <a:lnTo>
                    <a:pt x="1948" y="12901"/>
                  </a:lnTo>
                  <a:lnTo>
                    <a:pt x="1896" y="12184"/>
                  </a:lnTo>
                  <a:lnTo>
                    <a:pt x="0" y="11415"/>
                  </a:lnTo>
                  <a:lnTo>
                    <a:pt x="51" y="10031"/>
                  </a:lnTo>
                  <a:lnTo>
                    <a:pt x="1948" y="9313"/>
                  </a:lnTo>
                  <a:lnTo>
                    <a:pt x="2101" y="8595"/>
                  </a:lnTo>
                  <a:lnTo>
                    <a:pt x="615" y="7160"/>
                  </a:lnTo>
                  <a:lnTo>
                    <a:pt x="1127" y="5878"/>
                  </a:lnTo>
                  <a:lnTo>
                    <a:pt x="3178" y="5981"/>
                  </a:lnTo>
                  <a:lnTo>
                    <a:pt x="3588" y="5417"/>
                  </a:lnTo>
                  <a:lnTo>
                    <a:pt x="2819" y="3520"/>
                  </a:lnTo>
                  <a:lnTo>
                    <a:pt x="3742" y="2597"/>
                  </a:lnTo>
                  <a:lnTo>
                    <a:pt x="5536" y="3417"/>
                  </a:lnTo>
                  <a:lnTo>
                    <a:pt x="6049" y="3058"/>
                  </a:lnTo>
                  <a:lnTo>
                    <a:pt x="6100" y="1264"/>
                  </a:lnTo>
                  <a:lnTo>
                    <a:pt x="7228" y="700"/>
                  </a:lnTo>
                  <a:lnTo>
                    <a:pt x="8510" y="2033"/>
                  </a:lnTo>
                  <a:lnTo>
                    <a:pt x="9689" y="1725"/>
                  </a:lnTo>
                  <a:close/>
                  <a:moveTo>
                    <a:pt x="10817" y="14422"/>
                  </a:moveTo>
                  <a:lnTo>
                    <a:pt x="11175" y="14388"/>
                  </a:lnTo>
                  <a:lnTo>
                    <a:pt x="11534" y="14354"/>
                  </a:lnTo>
                  <a:lnTo>
                    <a:pt x="11893" y="14268"/>
                  </a:lnTo>
                  <a:lnTo>
                    <a:pt x="12218" y="14166"/>
                  </a:lnTo>
                  <a:lnTo>
                    <a:pt x="12508" y="13995"/>
                  </a:lnTo>
                  <a:lnTo>
                    <a:pt x="12816" y="13807"/>
                  </a:lnTo>
                  <a:lnTo>
                    <a:pt x="13106" y="13602"/>
                  </a:lnTo>
                  <a:lnTo>
                    <a:pt x="13329" y="13380"/>
                  </a:lnTo>
                  <a:lnTo>
                    <a:pt x="13568" y="13106"/>
                  </a:lnTo>
                  <a:lnTo>
                    <a:pt x="13790" y="12850"/>
                  </a:lnTo>
                  <a:lnTo>
                    <a:pt x="13961" y="12560"/>
                  </a:lnTo>
                  <a:lnTo>
                    <a:pt x="14115" y="12269"/>
                  </a:lnTo>
                  <a:lnTo>
                    <a:pt x="14217" y="11927"/>
                  </a:lnTo>
                  <a:lnTo>
                    <a:pt x="14320" y="11568"/>
                  </a:lnTo>
                  <a:lnTo>
                    <a:pt x="14388" y="11210"/>
                  </a:lnTo>
                  <a:lnTo>
                    <a:pt x="14388" y="10851"/>
                  </a:lnTo>
                  <a:lnTo>
                    <a:pt x="14388" y="10492"/>
                  </a:lnTo>
                  <a:lnTo>
                    <a:pt x="14320" y="10133"/>
                  </a:lnTo>
                  <a:lnTo>
                    <a:pt x="14217" y="9808"/>
                  </a:lnTo>
                  <a:lnTo>
                    <a:pt x="14115" y="9467"/>
                  </a:lnTo>
                  <a:lnTo>
                    <a:pt x="13961" y="9142"/>
                  </a:lnTo>
                  <a:lnTo>
                    <a:pt x="13790" y="8851"/>
                  </a:lnTo>
                  <a:lnTo>
                    <a:pt x="13568" y="8595"/>
                  </a:lnTo>
                  <a:lnTo>
                    <a:pt x="13329" y="8322"/>
                  </a:lnTo>
                  <a:lnTo>
                    <a:pt x="13106" y="8100"/>
                  </a:lnTo>
                  <a:lnTo>
                    <a:pt x="12816" y="7894"/>
                  </a:lnTo>
                  <a:lnTo>
                    <a:pt x="12508" y="7741"/>
                  </a:lnTo>
                  <a:lnTo>
                    <a:pt x="12218" y="7570"/>
                  </a:lnTo>
                  <a:lnTo>
                    <a:pt x="11893" y="7433"/>
                  </a:lnTo>
                  <a:lnTo>
                    <a:pt x="11534" y="7382"/>
                  </a:lnTo>
                  <a:lnTo>
                    <a:pt x="11175" y="7313"/>
                  </a:lnTo>
                  <a:lnTo>
                    <a:pt x="10817" y="7313"/>
                  </a:lnTo>
                  <a:lnTo>
                    <a:pt x="10441" y="7313"/>
                  </a:lnTo>
                  <a:lnTo>
                    <a:pt x="10082" y="7382"/>
                  </a:lnTo>
                  <a:lnTo>
                    <a:pt x="9757" y="7433"/>
                  </a:lnTo>
                  <a:lnTo>
                    <a:pt x="9432" y="7570"/>
                  </a:lnTo>
                  <a:lnTo>
                    <a:pt x="9142" y="7741"/>
                  </a:lnTo>
                  <a:lnTo>
                    <a:pt x="8834" y="7894"/>
                  </a:lnTo>
                  <a:lnTo>
                    <a:pt x="8544" y="8100"/>
                  </a:lnTo>
                  <a:lnTo>
                    <a:pt x="8287" y="8322"/>
                  </a:lnTo>
                  <a:lnTo>
                    <a:pt x="8048" y="8595"/>
                  </a:lnTo>
                  <a:lnTo>
                    <a:pt x="7860" y="8851"/>
                  </a:lnTo>
                  <a:lnTo>
                    <a:pt x="7689" y="9142"/>
                  </a:lnTo>
                  <a:lnTo>
                    <a:pt x="7536" y="9467"/>
                  </a:lnTo>
                  <a:lnTo>
                    <a:pt x="7399" y="9808"/>
                  </a:lnTo>
                  <a:lnTo>
                    <a:pt x="7331" y="10133"/>
                  </a:lnTo>
                  <a:lnTo>
                    <a:pt x="7262" y="10492"/>
                  </a:lnTo>
                  <a:lnTo>
                    <a:pt x="7262" y="10851"/>
                  </a:lnTo>
                  <a:lnTo>
                    <a:pt x="7262" y="11210"/>
                  </a:lnTo>
                  <a:lnTo>
                    <a:pt x="7331" y="11568"/>
                  </a:lnTo>
                  <a:lnTo>
                    <a:pt x="7399" y="11927"/>
                  </a:lnTo>
                  <a:lnTo>
                    <a:pt x="7536" y="12269"/>
                  </a:lnTo>
                  <a:lnTo>
                    <a:pt x="7689" y="12560"/>
                  </a:lnTo>
                  <a:lnTo>
                    <a:pt x="7860" y="12850"/>
                  </a:lnTo>
                  <a:lnTo>
                    <a:pt x="8048" y="13106"/>
                  </a:lnTo>
                  <a:lnTo>
                    <a:pt x="8287" y="13380"/>
                  </a:lnTo>
                  <a:lnTo>
                    <a:pt x="8544" y="13602"/>
                  </a:lnTo>
                  <a:lnTo>
                    <a:pt x="8834" y="13807"/>
                  </a:lnTo>
                  <a:lnTo>
                    <a:pt x="9142" y="13995"/>
                  </a:lnTo>
                  <a:lnTo>
                    <a:pt x="9432" y="14166"/>
                  </a:lnTo>
                  <a:lnTo>
                    <a:pt x="9757" y="14268"/>
                  </a:lnTo>
                  <a:lnTo>
                    <a:pt x="10082" y="14354"/>
                  </a:lnTo>
                  <a:lnTo>
                    <a:pt x="10441" y="14388"/>
                  </a:lnTo>
                  <a:lnTo>
                    <a:pt x="10817" y="14422"/>
                  </a:lnTo>
                  <a:close/>
                </a:path>
              </a:pathLst>
            </a:custGeom>
            <a:solidFill>
              <a:srgbClr val="C0C0C0"/>
            </a:solidFill>
            <a:ln w="9525">
              <a:miter lim="800000"/>
              <a:headEnd/>
              <a:tailEnd/>
            </a:ln>
            <a:effectLst/>
            <a:scene3d>
              <a:camera prst="legacyPerspectiveFront">
                <a:rot lat="20099999" lon="1500000" rev="0"/>
              </a:camera>
              <a:lightRig rig="legacyFlat4" dir="b"/>
            </a:scene3d>
            <a:sp3d extrusionH="430200" prstMaterial="legacyMatte">
              <a:bevelT w="13500" h="13500" prst="angle"/>
              <a:bevelB w="13500" h="13500" prst="angle"/>
              <a:extrusionClr>
                <a:srgbClr val="C0C0C0"/>
              </a:extrusionClr>
            </a:sp3d>
          </p:spPr>
          <p:txBody>
            <a:bodyPr>
              <a:flatTx/>
            </a:bodyPr>
            <a:lstStyle/>
            <a:p>
              <a:pPr fontAlgn="base">
                <a:spcBef>
                  <a:spcPct val="0"/>
                </a:spcBef>
                <a:spcAft>
                  <a:spcPct val="0"/>
                </a:spcAft>
              </a:pPr>
              <a:endParaRPr lang="ru-RU">
                <a:solidFill>
                  <a:srgbClr val="003366"/>
                </a:solidFill>
              </a:endParaRPr>
            </a:p>
          </p:txBody>
        </p:sp>
        <p:sp>
          <p:nvSpPr>
            <p:cNvPr id="1592328" name="AutoShape 8"/>
            <p:cNvSpPr>
              <a:spLocks noEditPoints="1" noChangeArrowheads="1"/>
            </p:cNvSpPr>
            <p:nvPr/>
          </p:nvSpPr>
          <p:spPr bwMode="auto">
            <a:xfrm>
              <a:off x="1632" y="1680"/>
              <a:ext cx="1429" cy="1253"/>
            </a:xfrm>
            <a:custGeom>
              <a:avLst/>
              <a:gdLst>
                <a:gd name="T0" fmla="*/ 10800 w 21600"/>
                <a:gd name="T1" fmla="*/ 0 h 21600"/>
                <a:gd name="T2" fmla="*/ 21600 w 21600"/>
                <a:gd name="T3" fmla="*/ 10800 h 21600"/>
                <a:gd name="T4" fmla="*/ 10800 w 21600"/>
                <a:gd name="T5" fmla="*/ 21600 h 21600"/>
                <a:gd name="T6" fmla="*/ 0 w 21600"/>
                <a:gd name="T7" fmla="*/ 10800 h 21600"/>
                <a:gd name="T8" fmla="*/ 4374 w 21600"/>
                <a:gd name="T9" fmla="*/ 3964 h 21600"/>
                <a:gd name="T10" fmla="*/ 17841 w 21600"/>
                <a:gd name="T11" fmla="*/ 17635 h 21600"/>
              </a:gdLst>
              <a:ahLst/>
              <a:cxnLst>
                <a:cxn ang="0">
                  <a:pos x="T0" y="T1"/>
                </a:cxn>
                <a:cxn ang="0">
                  <a:pos x="T2" y="T3"/>
                </a:cxn>
                <a:cxn ang="0">
                  <a:pos x="T4" y="T5"/>
                </a:cxn>
                <a:cxn ang="0">
                  <a:pos x="T6" y="T7"/>
                </a:cxn>
              </a:cxnLst>
              <a:rect l="T8" t="T9" r="T10" b="T11"/>
              <a:pathLst>
                <a:path w="21600" h="21600">
                  <a:moveTo>
                    <a:pt x="9689" y="1725"/>
                  </a:moveTo>
                  <a:lnTo>
                    <a:pt x="10304" y="85"/>
                  </a:lnTo>
                  <a:lnTo>
                    <a:pt x="11637" y="85"/>
                  </a:lnTo>
                  <a:lnTo>
                    <a:pt x="12303" y="1777"/>
                  </a:lnTo>
                  <a:lnTo>
                    <a:pt x="13072" y="1931"/>
                  </a:lnTo>
                  <a:lnTo>
                    <a:pt x="14303" y="598"/>
                  </a:lnTo>
                  <a:lnTo>
                    <a:pt x="15533" y="1110"/>
                  </a:lnTo>
                  <a:lnTo>
                    <a:pt x="15584" y="2905"/>
                  </a:lnTo>
                  <a:lnTo>
                    <a:pt x="16405" y="3520"/>
                  </a:lnTo>
                  <a:lnTo>
                    <a:pt x="17891" y="2751"/>
                  </a:lnTo>
                  <a:lnTo>
                    <a:pt x="18917" y="3674"/>
                  </a:lnTo>
                  <a:lnTo>
                    <a:pt x="18199" y="5314"/>
                  </a:lnTo>
                  <a:lnTo>
                    <a:pt x="18763" y="6083"/>
                  </a:lnTo>
                  <a:lnTo>
                    <a:pt x="20403" y="6032"/>
                  </a:lnTo>
                  <a:lnTo>
                    <a:pt x="20865" y="7211"/>
                  </a:lnTo>
                  <a:lnTo>
                    <a:pt x="19737" y="8185"/>
                  </a:lnTo>
                  <a:lnTo>
                    <a:pt x="20096" y="9723"/>
                  </a:lnTo>
                  <a:lnTo>
                    <a:pt x="21634" y="10287"/>
                  </a:lnTo>
                  <a:lnTo>
                    <a:pt x="21582" y="11620"/>
                  </a:lnTo>
                  <a:lnTo>
                    <a:pt x="20147" y="12184"/>
                  </a:lnTo>
                  <a:lnTo>
                    <a:pt x="19942" y="13158"/>
                  </a:lnTo>
                  <a:lnTo>
                    <a:pt x="21070" y="14234"/>
                  </a:lnTo>
                  <a:lnTo>
                    <a:pt x="20608" y="15362"/>
                  </a:lnTo>
                  <a:lnTo>
                    <a:pt x="19019" y="15465"/>
                  </a:lnTo>
                  <a:lnTo>
                    <a:pt x="18404" y="16439"/>
                  </a:lnTo>
                  <a:lnTo>
                    <a:pt x="19122" y="17925"/>
                  </a:lnTo>
                  <a:lnTo>
                    <a:pt x="18096" y="18797"/>
                  </a:lnTo>
                  <a:lnTo>
                    <a:pt x="16763" y="18284"/>
                  </a:lnTo>
                  <a:lnTo>
                    <a:pt x="15431" y="19002"/>
                  </a:lnTo>
                  <a:lnTo>
                    <a:pt x="15277" y="20848"/>
                  </a:lnTo>
                  <a:lnTo>
                    <a:pt x="14149" y="21155"/>
                  </a:lnTo>
                  <a:lnTo>
                    <a:pt x="13021" y="19925"/>
                  </a:lnTo>
                  <a:lnTo>
                    <a:pt x="12252" y="20181"/>
                  </a:lnTo>
                  <a:lnTo>
                    <a:pt x="11739" y="21668"/>
                  </a:lnTo>
                  <a:lnTo>
                    <a:pt x="10201" y="21668"/>
                  </a:lnTo>
                  <a:lnTo>
                    <a:pt x="9740" y="20130"/>
                  </a:lnTo>
                  <a:lnTo>
                    <a:pt x="8253" y="19771"/>
                  </a:lnTo>
                  <a:lnTo>
                    <a:pt x="7125" y="21001"/>
                  </a:lnTo>
                  <a:lnTo>
                    <a:pt x="5895" y="20489"/>
                  </a:lnTo>
                  <a:lnTo>
                    <a:pt x="5946" y="18592"/>
                  </a:lnTo>
                  <a:lnTo>
                    <a:pt x="5177" y="18131"/>
                  </a:lnTo>
                  <a:lnTo>
                    <a:pt x="3383" y="18848"/>
                  </a:lnTo>
                  <a:lnTo>
                    <a:pt x="2614" y="17874"/>
                  </a:lnTo>
                  <a:lnTo>
                    <a:pt x="3383" y="16182"/>
                  </a:lnTo>
                  <a:lnTo>
                    <a:pt x="2922" y="15465"/>
                  </a:lnTo>
                  <a:lnTo>
                    <a:pt x="922" y="15516"/>
                  </a:lnTo>
                  <a:lnTo>
                    <a:pt x="512" y="14234"/>
                  </a:lnTo>
                  <a:lnTo>
                    <a:pt x="1948" y="12901"/>
                  </a:lnTo>
                  <a:lnTo>
                    <a:pt x="1896" y="12184"/>
                  </a:lnTo>
                  <a:lnTo>
                    <a:pt x="0" y="11415"/>
                  </a:lnTo>
                  <a:lnTo>
                    <a:pt x="51" y="10031"/>
                  </a:lnTo>
                  <a:lnTo>
                    <a:pt x="1948" y="9313"/>
                  </a:lnTo>
                  <a:lnTo>
                    <a:pt x="2101" y="8595"/>
                  </a:lnTo>
                  <a:lnTo>
                    <a:pt x="615" y="7160"/>
                  </a:lnTo>
                  <a:lnTo>
                    <a:pt x="1127" y="5878"/>
                  </a:lnTo>
                  <a:lnTo>
                    <a:pt x="3178" y="5981"/>
                  </a:lnTo>
                  <a:lnTo>
                    <a:pt x="3588" y="5417"/>
                  </a:lnTo>
                  <a:lnTo>
                    <a:pt x="2819" y="3520"/>
                  </a:lnTo>
                  <a:lnTo>
                    <a:pt x="3742" y="2597"/>
                  </a:lnTo>
                  <a:lnTo>
                    <a:pt x="5536" y="3417"/>
                  </a:lnTo>
                  <a:lnTo>
                    <a:pt x="6049" y="3058"/>
                  </a:lnTo>
                  <a:lnTo>
                    <a:pt x="6100" y="1264"/>
                  </a:lnTo>
                  <a:lnTo>
                    <a:pt x="7228" y="700"/>
                  </a:lnTo>
                  <a:lnTo>
                    <a:pt x="8510" y="2033"/>
                  </a:lnTo>
                  <a:lnTo>
                    <a:pt x="9689" y="1725"/>
                  </a:lnTo>
                  <a:close/>
                  <a:moveTo>
                    <a:pt x="10817" y="14422"/>
                  </a:moveTo>
                  <a:lnTo>
                    <a:pt x="11175" y="14388"/>
                  </a:lnTo>
                  <a:lnTo>
                    <a:pt x="11534" y="14354"/>
                  </a:lnTo>
                  <a:lnTo>
                    <a:pt x="11893" y="14268"/>
                  </a:lnTo>
                  <a:lnTo>
                    <a:pt x="12218" y="14166"/>
                  </a:lnTo>
                  <a:lnTo>
                    <a:pt x="12508" y="13995"/>
                  </a:lnTo>
                  <a:lnTo>
                    <a:pt x="12816" y="13807"/>
                  </a:lnTo>
                  <a:lnTo>
                    <a:pt x="13106" y="13602"/>
                  </a:lnTo>
                  <a:lnTo>
                    <a:pt x="13329" y="13380"/>
                  </a:lnTo>
                  <a:lnTo>
                    <a:pt x="13568" y="13106"/>
                  </a:lnTo>
                  <a:lnTo>
                    <a:pt x="13790" y="12850"/>
                  </a:lnTo>
                  <a:lnTo>
                    <a:pt x="13961" y="12560"/>
                  </a:lnTo>
                  <a:lnTo>
                    <a:pt x="14115" y="12269"/>
                  </a:lnTo>
                  <a:lnTo>
                    <a:pt x="14217" y="11927"/>
                  </a:lnTo>
                  <a:lnTo>
                    <a:pt x="14320" y="11568"/>
                  </a:lnTo>
                  <a:lnTo>
                    <a:pt x="14388" y="11210"/>
                  </a:lnTo>
                  <a:lnTo>
                    <a:pt x="14388" y="10851"/>
                  </a:lnTo>
                  <a:lnTo>
                    <a:pt x="14388" y="10492"/>
                  </a:lnTo>
                  <a:lnTo>
                    <a:pt x="14320" y="10133"/>
                  </a:lnTo>
                  <a:lnTo>
                    <a:pt x="14217" y="9808"/>
                  </a:lnTo>
                  <a:lnTo>
                    <a:pt x="14115" y="9467"/>
                  </a:lnTo>
                  <a:lnTo>
                    <a:pt x="13961" y="9142"/>
                  </a:lnTo>
                  <a:lnTo>
                    <a:pt x="13790" y="8851"/>
                  </a:lnTo>
                  <a:lnTo>
                    <a:pt x="13568" y="8595"/>
                  </a:lnTo>
                  <a:lnTo>
                    <a:pt x="13329" y="8322"/>
                  </a:lnTo>
                  <a:lnTo>
                    <a:pt x="13106" y="8100"/>
                  </a:lnTo>
                  <a:lnTo>
                    <a:pt x="12816" y="7894"/>
                  </a:lnTo>
                  <a:lnTo>
                    <a:pt x="12508" y="7741"/>
                  </a:lnTo>
                  <a:lnTo>
                    <a:pt x="12218" y="7570"/>
                  </a:lnTo>
                  <a:lnTo>
                    <a:pt x="11893" y="7433"/>
                  </a:lnTo>
                  <a:lnTo>
                    <a:pt x="11534" y="7382"/>
                  </a:lnTo>
                  <a:lnTo>
                    <a:pt x="11175" y="7313"/>
                  </a:lnTo>
                  <a:lnTo>
                    <a:pt x="10817" y="7313"/>
                  </a:lnTo>
                  <a:lnTo>
                    <a:pt x="10441" y="7313"/>
                  </a:lnTo>
                  <a:lnTo>
                    <a:pt x="10082" y="7382"/>
                  </a:lnTo>
                  <a:lnTo>
                    <a:pt x="9757" y="7433"/>
                  </a:lnTo>
                  <a:lnTo>
                    <a:pt x="9432" y="7570"/>
                  </a:lnTo>
                  <a:lnTo>
                    <a:pt x="9142" y="7741"/>
                  </a:lnTo>
                  <a:lnTo>
                    <a:pt x="8834" y="7894"/>
                  </a:lnTo>
                  <a:lnTo>
                    <a:pt x="8544" y="8100"/>
                  </a:lnTo>
                  <a:lnTo>
                    <a:pt x="8287" y="8322"/>
                  </a:lnTo>
                  <a:lnTo>
                    <a:pt x="8048" y="8595"/>
                  </a:lnTo>
                  <a:lnTo>
                    <a:pt x="7860" y="8851"/>
                  </a:lnTo>
                  <a:lnTo>
                    <a:pt x="7689" y="9142"/>
                  </a:lnTo>
                  <a:lnTo>
                    <a:pt x="7536" y="9467"/>
                  </a:lnTo>
                  <a:lnTo>
                    <a:pt x="7399" y="9808"/>
                  </a:lnTo>
                  <a:lnTo>
                    <a:pt x="7331" y="10133"/>
                  </a:lnTo>
                  <a:lnTo>
                    <a:pt x="7262" y="10492"/>
                  </a:lnTo>
                  <a:lnTo>
                    <a:pt x="7262" y="10851"/>
                  </a:lnTo>
                  <a:lnTo>
                    <a:pt x="7262" y="11210"/>
                  </a:lnTo>
                  <a:lnTo>
                    <a:pt x="7331" y="11568"/>
                  </a:lnTo>
                  <a:lnTo>
                    <a:pt x="7399" y="11927"/>
                  </a:lnTo>
                  <a:lnTo>
                    <a:pt x="7536" y="12269"/>
                  </a:lnTo>
                  <a:lnTo>
                    <a:pt x="7689" y="12560"/>
                  </a:lnTo>
                  <a:lnTo>
                    <a:pt x="7860" y="12850"/>
                  </a:lnTo>
                  <a:lnTo>
                    <a:pt x="8048" y="13106"/>
                  </a:lnTo>
                  <a:lnTo>
                    <a:pt x="8287" y="13380"/>
                  </a:lnTo>
                  <a:lnTo>
                    <a:pt x="8544" y="13602"/>
                  </a:lnTo>
                  <a:lnTo>
                    <a:pt x="8834" y="13807"/>
                  </a:lnTo>
                  <a:lnTo>
                    <a:pt x="9142" y="13995"/>
                  </a:lnTo>
                  <a:lnTo>
                    <a:pt x="9432" y="14166"/>
                  </a:lnTo>
                  <a:lnTo>
                    <a:pt x="9757" y="14268"/>
                  </a:lnTo>
                  <a:lnTo>
                    <a:pt x="10082" y="14354"/>
                  </a:lnTo>
                  <a:lnTo>
                    <a:pt x="10441" y="14388"/>
                  </a:lnTo>
                  <a:lnTo>
                    <a:pt x="10817" y="14422"/>
                  </a:lnTo>
                  <a:close/>
                </a:path>
              </a:pathLst>
            </a:custGeom>
            <a:solidFill>
              <a:srgbClr val="C0C0C0"/>
            </a:solidFill>
            <a:ln w="9525">
              <a:miter lim="800000"/>
              <a:headEnd/>
              <a:tailEnd/>
            </a:ln>
            <a:effectLst/>
            <a:scene3d>
              <a:camera prst="legacyPerspectiveFront">
                <a:rot lat="20099999" lon="1500000" rev="0"/>
              </a:camera>
              <a:lightRig rig="legacyFlat4" dir="b"/>
            </a:scene3d>
            <a:sp3d extrusionH="430200" prstMaterial="legacyMatte">
              <a:bevelT w="13500" h="13500" prst="angle"/>
              <a:bevelB w="13500" h="13500" prst="angle"/>
              <a:extrusionClr>
                <a:srgbClr val="C0C0C0"/>
              </a:extrusionClr>
            </a:sp3d>
          </p:spPr>
          <p:txBody>
            <a:bodyPr>
              <a:flatTx/>
            </a:bodyPr>
            <a:lstStyle/>
            <a:p>
              <a:pPr fontAlgn="base">
                <a:spcBef>
                  <a:spcPct val="0"/>
                </a:spcBef>
                <a:spcAft>
                  <a:spcPct val="0"/>
                </a:spcAft>
              </a:pPr>
              <a:endParaRPr lang="ru-RU">
                <a:solidFill>
                  <a:srgbClr val="003366"/>
                </a:solidFill>
              </a:endParaRPr>
            </a:p>
          </p:txBody>
        </p:sp>
        <p:sp>
          <p:nvSpPr>
            <p:cNvPr id="1592329" name="AutoShape 9"/>
            <p:cNvSpPr>
              <a:spLocks noEditPoints="1" noChangeArrowheads="1"/>
            </p:cNvSpPr>
            <p:nvPr/>
          </p:nvSpPr>
          <p:spPr bwMode="auto">
            <a:xfrm>
              <a:off x="2559" y="2142"/>
              <a:ext cx="1588" cy="1392"/>
            </a:xfrm>
            <a:custGeom>
              <a:avLst/>
              <a:gdLst>
                <a:gd name="T0" fmla="*/ 10800 w 21600"/>
                <a:gd name="T1" fmla="*/ 0 h 21600"/>
                <a:gd name="T2" fmla="*/ 21600 w 21600"/>
                <a:gd name="T3" fmla="*/ 10800 h 21600"/>
                <a:gd name="T4" fmla="*/ 10800 w 21600"/>
                <a:gd name="T5" fmla="*/ 21600 h 21600"/>
                <a:gd name="T6" fmla="*/ 0 w 21600"/>
                <a:gd name="T7" fmla="*/ 10800 h 21600"/>
                <a:gd name="T8" fmla="*/ 4374 w 21600"/>
                <a:gd name="T9" fmla="*/ 3964 h 21600"/>
                <a:gd name="T10" fmla="*/ 17841 w 21600"/>
                <a:gd name="T11" fmla="*/ 17635 h 21600"/>
              </a:gdLst>
              <a:ahLst/>
              <a:cxnLst>
                <a:cxn ang="0">
                  <a:pos x="T0" y="T1"/>
                </a:cxn>
                <a:cxn ang="0">
                  <a:pos x="T2" y="T3"/>
                </a:cxn>
                <a:cxn ang="0">
                  <a:pos x="T4" y="T5"/>
                </a:cxn>
                <a:cxn ang="0">
                  <a:pos x="T6" y="T7"/>
                </a:cxn>
              </a:cxnLst>
              <a:rect l="T8" t="T9" r="T10" b="T11"/>
              <a:pathLst>
                <a:path w="21600" h="21600">
                  <a:moveTo>
                    <a:pt x="9689" y="1725"/>
                  </a:moveTo>
                  <a:lnTo>
                    <a:pt x="10304" y="85"/>
                  </a:lnTo>
                  <a:lnTo>
                    <a:pt x="11637" y="85"/>
                  </a:lnTo>
                  <a:lnTo>
                    <a:pt x="12303" y="1777"/>
                  </a:lnTo>
                  <a:lnTo>
                    <a:pt x="13072" y="1931"/>
                  </a:lnTo>
                  <a:lnTo>
                    <a:pt x="14303" y="598"/>
                  </a:lnTo>
                  <a:lnTo>
                    <a:pt x="15533" y="1110"/>
                  </a:lnTo>
                  <a:lnTo>
                    <a:pt x="15584" y="2905"/>
                  </a:lnTo>
                  <a:lnTo>
                    <a:pt x="16405" y="3520"/>
                  </a:lnTo>
                  <a:lnTo>
                    <a:pt x="17891" y="2751"/>
                  </a:lnTo>
                  <a:lnTo>
                    <a:pt x="18917" y="3674"/>
                  </a:lnTo>
                  <a:lnTo>
                    <a:pt x="18199" y="5314"/>
                  </a:lnTo>
                  <a:lnTo>
                    <a:pt x="18763" y="6083"/>
                  </a:lnTo>
                  <a:lnTo>
                    <a:pt x="20403" y="6032"/>
                  </a:lnTo>
                  <a:lnTo>
                    <a:pt x="20865" y="7211"/>
                  </a:lnTo>
                  <a:lnTo>
                    <a:pt x="19737" y="8185"/>
                  </a:lnTo>
                  <a:lnTo>
                    <a:pt x="20096" y="9723"/>
                  </a:lnTo>
                  <a:lnTo>
                    <a:pt x="21634" y="10287"/>
                  </a:lnTo>
                  <a:lnTo>
                    <a:pt x="21582" y="11620"/>
                  </a:lnTo>
                  <a:lnTo>
                    <a:pt x="20147" y="12184"/>
                  </a:lnTo>
                  <a:lnTo>
                    <a:pt x="19942" y="13158"/>
                  </a:lnTo>
                  <a:lnTo>
                    <a:pt x="21070" y="14234"/>
                  </a:lnTo>
                  <a:lnTo>
                    <a:pt x="20608" y="15362"/>
                  </a:lnTo>
                  <a:lnTo>
                    <a:pt x="19019" y="15465"/>
                  </a:lnTo>
                  <a:lnTo>
                    <a:pt x="18404" y="16439"/>
                  </a:lnTo>
                  <a:lnTo>
                    <a:pt x="19122" y="17925"/>
                  </a:lnTo>
                  <a:lnTo>
                    <a:pt x="18096" y="18797"/>
                  </a:lnTo>
                  <a:lnTo>
                    <a:pt x="16763" y="18284"/>
                  </a:lnTo>
                  <a:lnTo>
                    <a:pt x="15431" y="19002"/>
                  </a:lnTo>
                  <a:lnTo>
                    <a:pt x="15277" y="20848"/>
                  </a:lnTo>
                  <a:lnTo>
                    <a:pt x="14149" y="21155"/>
                  </a:lnTo>
                  <a:lnTo>
                    <a:pt x="13021" y="19925"/>
                  </a:lnTo>
                  <a:lnTo>
                    <a:pt x="12252" y="20181"/>
                  </a:lnTo>
                  <a:lnTo>
                    <a:pt x="11739" y="21668"/>
                  </a:lnTo>
                  <a:lnTo>
                    <a:pt x="10201" y="21668"/>
                  </a:lnTo>
                  <a:lnTo>
                    <a:pt x="9740" y="20130"/>
                  </a:lnTo>
                  <a:lnTo>
                    <a:pt x="8253" y="19771"/>
                  </a:lnTo>
                  <a:lnTo>
                    <a:pt x="7125" y="21001"/>
                  </a:lnTo>
                  <a:lnTo>
                    <a:pt x="5895" y="20489"/>
                  </a:lnTo>
                  <a:lnTo>
                    <a:pt x="5946" y="18592"/>
                  </a:lnTo>
                  <a:lnTo>
                    <a:pt x="5177" y="18131"/>
                  </a:lnTo>
                  <a:lnTo>
                    <a:pt x="3383" y="18848"/>
                  </a:lnTo>
                  <a:lnTo>
                    <a:pt x="2614" y="17874"/>
                  </a:lnTo>
                  <a:lnTo>
                    <a:pt x="3383" y="16182"/>
                  </a:lnTo>
                  <a:lnTo>
                    <a:pt x="2922" y="15465"/>
                  </a:lnTo>
                  <a:lnTo>
                    <a:pt x="922" y="15516"/>
                  </a:lnTo>
                  <a:lnTo>
                    <a:pt x="512" y="14234"/>
                  </a:lnTo>
                  <a:lnTo>
                    <a:pt x="1948" y="12901"/>
                  </a:lnTo>
                  <a:lnTo>
                    <a:pt x="1896" y="12184"/>
                  </a:lnTo>
                  <a:lnTo>
                    <a:pt x="0" y="11415"/>
                  </a:lnTo>
                  <a:lnTo>
                    <a:pt x="51" y="10031"/>
                  </a:lnTo>
                  <a:lnTo>
                    <a:pt x="1948" y="9313"/>
                  </a:lnTo>
                  <a:lnTo>
                    <a:pt x="2101" y="8595"/>
                  </a:lnTo>
                  <a:lnTo>
                    <a:pt x="615" y="7160"/>
                  </a:lnTo>
                  <a:lnTo>
                    <a:pt x="1127" y="5878"/>
                  </a:lnTo>
                  <a:lnTo>
                    <a:pt x="3178" y="5981"/>
                  </a:lnTo>
                  <a:lnTo>
                    <a:pt x="3588" y="5417"/>
                  </a:lnTo>
                  <a:lnTo>
                    <a:pt x="2819" y="3520"/>
                  </a:lnTo>
                  <a:lnTo>
                    <a:pt x="3742" y="2597"/>
                  </a:lnTo>
                  <a:lnTo>
                    <a:pt x="5536" y="3417"/>
                  </a:lnTo>
                  <a:lnTo>
                    <a:pt x="6049" y="3058"/>
                  </a:lnTo>
                  <a:lnTo>
                    <a:pt x="6100" y="1264"/>
                  </a:lnTo>
                  <a:lnTo>
                    <a:pt x="7228" y="700"/>
                  </a:lnTo>
                  <a:lnTo>
                    <a:pt x="8510" y="2033"/>
                  </a:lnTo>
                  <a:lnTo>
                    <a:pt x="9689" y="1725"/>
                  </a:lnTo>
                  <a:close/>
                  <a:moveTo>
                    <a:pt x="10817" y="14422"/>
                  </a:moveTo>
                  <a:lnTo>
                    <a:pt x="11175" y="14388"/>
                  </a:lnTo>
                  <a:lnTo>
                    <a:pt x="11534" y="14354"/>
                  </a:lnTo>
                  <a:lnTo>
                    <a:pt x="11893" y="14268"/>
                  </a:lnTo>
                  <a:lnTo>
                    <a:pt x="12218" y="14166"/>
                  </a:lnTo>
                  <a:lnTo>
                    <a:pt x="12508" y="13995"/>
                  </a:lnTo>
                  <a:lnTo>
                    <a:pt x="12816" y="13807"/>
                  </a:lnTo>
                  <a:lnTo>
                    <a:pt x="13106" y="13602"/>
                  </a:lnTo>
                  <a:lnTo>
                    <a:pt x="13329" y="13380"/>
                  </a:lnTo>
                  <a:lnTo>
                    <a:pt x="13568" y="13106"/>
                  </a:lnTo>
                  <a:lnTo>
                    <a:pt x="13790" y="12850"/>
                  </a:lnTo>
                  <a:lnTo>
                    <a:pt x="13961" y="12560"/>
                  </a:lnTo>
                  <a:lnTo>
                    <a:pt x="14115" y="12269"/>
                  </a:lnTo>
                  <a:lnTo>
                    <a:pt x="14217" y="11927"/>
                  </a:lnTo>
                  <a:lnTo>
                    <a:pt x="14320" y="11568"/>
                  </a:lnTo>
                  <a:lnTo>
                    <a:pt x="14388" y="11210"/>
                  </a:lnTo>
                  <a:lnTo>
                    <a:pt x="14388" y="10851"/>
                  </a:lnTo>
                  <a:lnTo>
                    <a:pt x="14388" y="10492"/>
                  </a:lnTo>
                  <a:lnTo>
                    <a:pt x="14320" y="10133"/>
                  </a:lnTo>
                  <a:lnTo>
                    <a:pt x="14217" y="9808"/>
                  </a:lnTo>
                  <a:lnTo>
                    <a:pt x="14115" y="9467"/>
                  </a:lnTo>
                  <a:lnTo>
                    <a:pt x="13961" y="9142"/>
                  </a:lnTo>
                  <a:lnTo>
                    <a:pt x="13790" y="8851"/>
                  </a:lnTo>
                  <a:lnTo>
                    <a:pt x="13568" y="8595"/>
                  </a:lnTo>
                  <a:lnTo>
                    <a:pt x="13329" y="8322"/>
                  </a:lnTo>
                  <a:lnTo>
                    <a:pt x="13106" y="8100"/>
                  </a:lnTo>
                  <a:lnTo>
                    <a:pt x="12816" y="7894"/>
                  </a:lnTo>
                  <a:lnTo>
                    <a:pt x="12508" y="7741"/>
                  </a:lnTo>
                  <a:lnTo>
                    <a:pt x="12218" y="7570"/>
                  </a:lnTo>
                  <a:lnTo>
                    <a:pt x="11893" y="7433"/>
                  </a:lnTo>
                  <a:lnTo>
                    <a:pt x="11534" y="7382"/>
                  </a:lnTo>
                  <a:lnTo>
                    <a:pt x="11175" y="7313"/>
                  </a:lnTo>
                  <a:lnTo>
                    <a:pt x="10817" y="7313"/>
                  </a:lnTo>
                  <a:lnTo>
                    <a:pt x="10441" y="7313"/>
                  </a:lnTo>
                  <a:lnTo>
                    <a:pt x="10082" y="7382"/>
                  </a:lnTo>
                  <a:lnTo>
                    <a:pt x="9757" y="7433"/>
                  </a:lnTo>
                  <a:lnTo>
                    <a:pt x="9432" y="7570"/>
                  </a:lnTo>
                  <a:lnTo>
                    <a:pt x="9142" y="7741"/>
                  </a:lnTo>
                  <a:lnTo>
                    <a:pt x="8834" y="7894"/>
                  </a:lnTo>
                  <a:lnTo>
                    <a:pt x="8544" y="8100"/>
                  </a:lnTo>
                  <a:lnTo>
                    <a:pt x="8287" y="8322"/>
                  </a:lnTo>
                  <a:lnTo>
                    <a:pt x="8048" y="8595"/>
                  </a:lnTo>
                  <a:lnTo>
                    <a:pt x="7860" y="8851"/>
                  </a:lnTo>
                  <a:lnTo>
                    <a:pt x="7689" y="9142"/>
                  </a:lnTo>
                  <a:lnTo>
                    <a:pt x="7536" y="9467"/>
                  </a:lnTo>
                  <a:lnTo>
                    <a:pt x="7399" y="9808"/>
                  </a:lnTo>
                  <a:lnTo>
                    <a:pt x="7331" y="10133"/>
                  </a:lnTo>
                  <a:lnTo>
                    <a:pt x="7262" y="10492"/>
                  </a:lnTo>
                  <a:lnTo>
                    <a:pt x="7262" y="10851"/>
                  </a:lnTo>
                  <a:lnTo>
                    <a:pt x="7262" y="11210"/>
                  </a:lnTo>
                  <a:lnTo>
                    <a:pt x="7331" y="11568"/>
                  </a:lnTo>
                  <a:lnTo>
                    <a:pt x="7399" y="11927"/>
                  </a:lnTo>
                  <a:lnTo>
                    <a:pt x="7536" y="12269"/>
                  </a:lnTo>
                  <a:lnTo>
                    <a:pt x="7689" y="12560"/>
                  </a:lnTo>
                  <a:lnTo>
                    <a:pt x="7860" y="12850"/>
                  </a:lnTo>
                  <a:lnTo>
                    <a:pt x="8048" y="13106"/>
                  </a:lnTo>
                  <a:lnTo>
                    <a:pt x="8287" y="13380"/>
                  </a:lnTo>
                  <a:lnTo>
                    <a:pt x="8544" y="13602"/>
                  </a:lnTo>
                  <a:lnTo>
                    <a:pt x="8834" y="13807"/>
                  </a:lnTo>
                  <a:lnTo>
                    <a:pt x="9142" y="13995"/>
                  </a:lnTo>
                  <a:lnTo>
                    <a:pt x="9432" y="14166"/>
                  </a:lnTo>
                  <a:lnTo>
                    <a:pt x="9757" y="14268"/>
                  </a:lnTo>
                  <a:lnTo>
                    <a:pt x="10082" y="14354"/>
                  </a:lnTo>
                  <a:lnTo>
                    <a:pt x="10441" y="14388"/>
                  </a:lnTo>
                  <a:lnTo>
                    <a:pt x="10817" y="14422"/>
                  </a:lnTo>
                  <a:close/>
                </a:path>
              </a:pathLst>
            </a:custGeom>
            <a:solidFill>
              <a:srgbClr val="C0C0C0"/>
            </a:solidFill>
            <a:ln w="9525">
              <a:miter lim="800000"/>
              <a:headEnd/>
              <a:tailEnd/>
            </a:ln>
            <a:effectLst/>
            <a:scene3d>
              <a:camera prst="legacyPerspectiveFront">
                <a:rot lat="20099999" lon="1500000" rev="0"/>
              </a:camera>
              <a:lightRig rig="legacyFlat4" dir="b"/>
            </a:scene3d>
            <a:sp3d extrusionH="430200" prstMaterial="legacyMatte">
              <a:bevelT w="13500" h="13500" prst="angle"/>
              <a:bevelB w="13500" h="13500" prst="angle"/>
              <a:extrusionClr>
                <a:srgbClr val="C0C0C0"/>
              </a:extrusionClr>
            </a:sp3d>
          </p:spPr>
          <p:txBody>
            <a:bodyPr>
              <a:flatTx/>
            </a:bodyPr>
            <a:lstStyle/>
            <a:p>
              <a:pPr fontAlgn="base">
                <a:spcBef>
                  <a:spcPct val="0"/>
                </a:spcBef>
                <a:spcAft>
                  <a:spcPct val="0"/>
                </a:spcAft>
              </a:pPr>
              <a:endParaRPr lang="ru-RU">
                <a:solidFill>
                  <a:srgbClr val="003366"/>
                </a:solidFill>
              </a:endParaRPr>
            </a:p>
          </p:txBody>
        </p:sp>
      </p:grpSp>
      <p:sp>
        <p:nvSpPr>
          <p:cNvPr id="1592330" name="Text Box 10"/>
          <p:cNvSpPr txBox="1">
            <a:spLocks noChangeArrowheads="1"/>
          </p:cNvSpPr>
          <p:nvPr/>
        </p:nvSpPr>
        <p:spPr bwMode="auto">
          <a:xfrm>
            <a:off x="3692525" y="4267200"/>
            <a:ext cx="1944688" cy="579438"/>
          </a:xfrm>
          <a:prstGeom prst="rect">
            <a:avLst/>
          </a:prstGeom>
          <a:noFill/>
          <a:ln w="19050">
            <a:noFill/>
            <a:prstDash val="lgDash"/>
            <a:miter lim="800000"/>
            <a:headEnd/>
            <a:tailEnd/>
          </a:ln>
          <a:effectLst/>
        </p:spPr>
        <p:txBody>
          <a:bodyPr wrap="none">
            <a:spAutoFit/>
          </a:bodyPr>
          <a:lstStyle/>
          <a:p>
            <a:pPr fontAlgn="base">
              <a:spcBef>
                <a:spcPct val="0"/>
              </a:spcBef>
              <a:spcAft>
                <a:spcPct val="0"/>
              </a:spcAft>
            </a:pPr>
            <a:r>
              <a:rPr lang="en-GB" sz="3200">
                <a:solidFill>
                  <a:srgbClr val="003366"/>
                </a:solidFill>
              </a:rPr>
              <a:t>Compiler</a:t>
            </a:r>
          </a:p>
        </p:txBody>
      </p:sp>
      <p:sp>
        <p:nvSpPr>
          <p:cNvPr id="1592331" name="Line 11"/>
          <p:cNvSpPr>
            <a:spLocks noChangeShapeType="1"/>
          </p:cNvSpPr>
          <p:nvPr/>
        </p:nvSpPr>
        <p:spPr bwMode="auto">
          <a:xfrm>
            <a:off x="2590800" y="3733800"/>
            <a:ext cx="1066800" cy="0"/>
          </a:xfrm>
          <a:prstGeom prst="line">
            <a:avLst/>
          </a:prstGeom>
          <a:noFill/>
          <a:ln w="38100">
            <a:solidFill>
              <a:schemeClr val="tx1"/>
            </a:solidFill>
            <a:round/>
            <a:headEnd/>
            <a:tailEnd type="stealth" w="lg" len="lg"/>
          </a:ln>
          <a:effectLst/>
        </p:spPr>
        <p:txBody>
          <a:bodyPr wrap="none" anchor="ctr"/>
          <a:lstStyle/>
          <a:p>
            <a:pPr fontAlgn="base">
              <a:spcBef>
                <a:spcPct val="0"/>
              </a:spcBef>
              <a:spcAft>
                <a:spcPct val="0"/>
              </a:spcAft>
            </a:pPr>
            <a:endParaRPr lang="ru-RU">
              <a:solidFill>
                <a:srgbClr val="003366"/>
              </a:solidFill>
            </a:endParaRPr>
          </a:p>
        </p:txBody>
      </p:sp>
      <p:grpSp>
        <p:nvGrpSpPr>
          <p:cNvPr id="4" name="Group 12"/>
          <p:cNvGrpSpPr>
            <a:grpSpLocks/>
          </p:cNvGrpSpPr>
          <p:nvPr/>
        </p:nvGrpSpPr>
        <p:grpSpPr bwMode="auto">
          <a:xfrm>
            <a:off x="6781800" y="2590800"/>
            <a:ext cx="1981200" cy="2743200"/>
            <a:chOff x="4272" y="1872"/>
            <a:chExt cx="1248" cy="1728"/>
          </a:xfrm>
        </p:grpSpPr>
        <p:sp>
          <p:nvSpPr>
            <p:cNvPr id="1592333" name="Rectangle 13"/>
            <p:cNvSpPr>
              <a:spLocks noChangeArrowheads="1"/>
            </p:cNvSpPr>
            <p:nvPr/>
          </p:nvSpPr>
          <p:spPr bwMode="auto">
            <a:xfrm>
              <a:off x="4320" y="1872"/>
              <a:ext cx="1152" cy="1440"/>
            </a:xfrm>
            <a:prstGeom prst="rect">
              <a:avLst/>
            </a:prstGeom>
            <a:solidFill>
              <a:schemeClr val="accent2"/>
            </a:solidFill>
            <a:ln w="12700">
              <a:solidFill>
                <a:schemeClr val="tx1"/>
              </a:solidFill>
              <a:miter lim="800000"/>
              <a:headEnd/>
              <a:tailEnd/>
            </a:ln>
            <a:effectLst>
              <a:prstShdw prst="shdw17" dist="17961" dir="2700000">
                <a:schemeClr val="tx1">
                  <a:gamma/>
                  <a:shade val="60000"/>
                  <a:invGamma/>
                </a:schemeClr>
              </a:prstShdw>
            </a:effectLst>
          </p:spPr>
          <p:txBody>
            <a:bodyPr wrap="none" anchor="ctr"/>
            <a:lstStyle/>
            <a:p>
              <a:pPr fontAlgn="base">
                <a:spcBef>
                  <a:spcPct val="0"/>
                </a:spcBef>
                <a:spcAft>
                  <a:spcPct val="0"/>
                </a:spcAft>
              </a:pPr>
              <a:r>
                <a:rPr lang="en-GB" sz="2000">
                  <a:solidFill>
                    <a:srgbClr val="FFFFFF"/>
                  </a:solidFill>
                </a:rPr>
                <a:t>Assembly</a:t>
              </a:r>
            </a:p>
          </p:txBody>
        </p:sp>
        <p:sp>
          <p:nvSpPr>
            <p:cNvPr id="1592334" name="Text Box 14"/>
            <p:cNvSpPr txBox="1">
              <a:spLocks noChangeArrowheads="1"/>
            </p:cNvSpPr>
            <p:nvPr/>
          </p:nvSpPr>
          <p:spPr bwMode="auto">
            <a:xfrm>
              <a:off x="4272" y="3369"/>
              <a:ext cx="1248" cy="231"/>
            </a:xfrm>
            <a:prstGeom prst="rect">
              <a:avLst/>
            </a:prstGeom>
            <a:noFill/>
            <a:ln w="9525">
              <a:noFill/>
              <a:miter lim="800000"/>
              <a:headEnd/>
              <a:tailEnd/>
            </a:ln>
            <a:effectLst/>
          </p:spPr>
          <p:txBody>
            <a:bodyPr>
              <a:spAutoFit/>
            </a:bodyPr>
            <a:lstStyle/>
            <a:p>
              <a:pPr fontAlgn="base">
                <a:spcBef>
                  <a:spcPct val="0"/>
                </a:spcBef>
                <a:spcAft>
                  <a:spcPct val="0"/>
                </a:spcAft>
              </a:pPr>
              <a:r>
                <a:rPr lang="en-GB">
                  <a:solidFill>
                    <a:srgbClr val="003366"/>
                  </a:solidFill>
                </a:rPr>
                <a:t>DLL or EXE</a:t>
              </a:r>
            </a:p>
          </p:txBody>
        </p:sp>
      </p:grpSp>
      <p:sp>
        <p:nvSpPr>
          <p:cNvPr id="1592335" name="Line 15"/>
          <p:cNvSpPr>
            <a:spLocks noChangeShapeType="1"/>
          </p:cNvSpPr>
          <p:nvPr/>
        </p:nvSpPr>
        <p:spPr bwMode="auto">
          <a:xfrm>
            <a:off x="5715000" y="3733800"/>
            <a:ext cx="1066800" cy="0"/>
          </a:xfrm>
          <a:prstGeom prst="line">
            <a:avLst/>
          </a:prstGeom>
          <a:noFill/>
          <a:ln w="38100">
            <a:solidFill>
              <a:schemeClr val="tx1"/>
            </a:solidFill>
            <a:round/>
            <a:headEnd/>
            <a:tailEnd type="stealth" w="lg" len="lg"/>
          </a:ln>
          <a:effectLst/>
        </p:spPr>
        <p:txBody>
          <a:bodyPr wrap="none" anchor="ctr"/>
          <a:lstStyle/>
          <a:p>
            <a:pPr fontAlgn="base">
              <a:spcBef>
                <a:spcPct val="0"/>
              </a:spcBef>
              <a:spcAft>
                <a:spcPct val="0"/>
              </a:spcAft>
            </a:pPr>
            <a:endParaRPr lang="ru-RU">
              <a:solidFill>
                <a:srgbClr val="003366"/>
              </a:solidFill>
            </a:endParaRPr>
          </a:p>
        </p:txBody>
      </p:sp>
      <p:sp>
        <p:nvSpPr>
          <p:cNvPr id="1592336" name="Rectangle 16"/>
          <p:cNvSpPr>
            <a:spLocks noGrp="1" noChangeArrowheads="1"/>
          </p:cNvSpPr>
          <p:nvPr>
            <p:ph type="title"/>
          </p:nvPr>
        </p:nvSpPr>
        <p:spPr/>
        <p:txBody>
          <a:bodyPr/>
          <a:lstStyle/>
          <a:p>
            <a:r>
              <a:rPr lang="en-US">
                <a:solidFill>
                  <a:schemeClr val="tx1"/>
                </a:solidFill>
              </a:rPr>
              <a:t>Execution Model</a:t>
            </a:r>
            <a:br>
              <a:rPr lang="en-US">
                <a:solidFill>
                  <a:schemeClr val="tx1"/>
                </a:solidFill>
              </a:rPr>
            </a:br>
            <a:r>
              <a:rPr lang="en-US" sz="3200">
                <a:solidFill>
                  <a:schemeClr val="tx1"/>
                </a:solidFill>
              </a:rPr>
              <a:t>Create Assembly</a:t>
            </a:r>
          </a:p>
        </p:txBody>
      </p:sp>
    </p:spTree>
    <p:extLst>
      <p:ext uri="{BB962C8B-B14F-4D97-AF65-F5344CB8AC3E}">
        <p14:creationId xmlns:p14="http://schemas.microsoft.com/office/powerpoint/2010/main" val="1291815431"/>
      </p:ext>
    </p:extLst>
  </p:cSld>
  <p:clrMapOvr>
    <a:masterClrMapping/>
  </p:clrMapOv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2738" name="Rectangle 2"/>
          <p:cNvSpPr>
            <a:spLocks noGrp="1" noChangeArrowheads="1"/>
          </p:cNvSpPr>
          <p:nvPr>
            <p:ph type="title"/>
          </p:nvPr>
        </p:nvSpPr>
        <p:spPr/>
        <p:txBody>
          <a:bodyPr/>
          <a:lstStyle/>
          <a:p>
            <a:r>
              <a:rPr lang="en-US" dirty="0"/>
              <a:t>Assemblies</a:t>
            </a:r>
            <a:br>
              <a:rPr lang="en-US" dirty="0"/>
            </a:br>
            <a:r>
              <a:rPr lang="en-US" sz="3200" dirty="0" smtClean="0"/>
              <a:t>MSIL </a:t>
            </a:r>
            <a:r>
              <a:rPr lang="en-US" sz="3200" dirty="0" err="1" smtClean="0"/>
              <a:t>Asm</a:t>
            </a:r>
            <a:endParaRPr lang="en-US" sz="3200" dirty="0"/>
          </a:p>
        </p:txBody>
      </p:sp>
      <p:sp>
        <p:nvSpPr>
          <p:cNvPr id="1652739" name="Rectangle 3"/>
          <p:cNvSpPr>
            <a:spLocks noGrp="1" noChangeArrowheads="1"/>
          </p:cNvSpPr>
          <p:nvPr>
            <p:ph type="body" idx="1"/>
          </p:nvPr>
        </p:nvSpPr>
        <p:spPr/>
        <p:txBody>
          <a:bodyPr/>
          <a:lstStyle/>
          <a:p>
            <a:r>
              <a:rPr lang="en-US" dirty="0"/>
              <a:t>Microsoft Intermediate </a:t>
            </a:r>
            <a:r>
              <a:rPr lang="en-US" dirty="0" smtClean="0"/>
              <a:t>Assembler Language</a:t>
            </a:r>
            <a:endParaRPr lang="en-US" dirty="0"/>
          </a:p>
        </p:txBody>
      </p:sp>
      <p:sp>
        <p:nvSpPr>
          <p:cNvPr id="1652740" name="Text Box 4"/>
          <p:cNvSpPr txBox="1">
            <a:spLocks noChangeArrowheads="1"/>
          </p:cNvSpPr>
          <p:nvPr/>
        </p:nvSpPr>
        <p:spPr bwMode="auto">
          <a:xfrm>
            <a:off x="304800" y="2682875"/>
            <a:ext cx="8458200" cy="3032125"/>
          </a:xfrm>
          <a:prstGeom prst="rect">
            <a:avLst/>
          </a:prstGeom>
          <a:solidFill>
            <a:schemeClr val="accent1"/>
          </a:solidFill>
          <a:ln w="12700">
            <a:solidFill>
              <a:schemeClr val="tx1"/>
            </a:solidFill>
            <a:miter lim="800000"/>
            <a:headEnd type="none" w="sm" len="sm"/>
            <a:tailEnd type="none" w="sm" len="sm"/>
          </a:ln>
          <a:effectLst/>
        </p:spPr>
        <p:txBody>
          <a:bodyPr lIns="182880" tIns="137160" rIns="182880" bIns="137160">
            <a:spAutoFit/>
          </a:bodyPr>
          <a:lstStyle/>
          <a:p>
            <a:pPr fontAlgn="base">
              <a:spcBef>
                <a:spcPct val="0"/>
              </a:spcBef>
              <a:spcAft>
                <a:spcPct val="0"/>
              </a:spcAft>
            </a:pPr>
            <a:r>
              <a:rPr lang="en-US" dirty="0">
                <a:solidFill>
                  <a:srgbClr val="003366"/>
                </a:solidFill>
                <a:latin typeface="Lucida Console" pitchFamily="49" charset="0"/>
              </a:rPr>
              <a:t>.assembly hello {}</a:t>
            </a:r>
          </a:p>
          <a:p>
            <a:pPr fontAlgn="base">
              <a:spcBef>
                <a:spcPct val="0"/>
              </a:spcBef>
              <a:spcAft>
                <a:spcPct val="0"/>
              </a:spcAft>
            </a:pPr>
            <a:r>
              <a:rPr lang="en-US" dirty="0">
                <a:solidFill>
                  <a:srgbClr val="003366"/>
                </a:solidFill>
                <a:latin typeface="Lucida Console" pitchFamily="49" charset="0"/>
              </a:rPr>
              <a:t>.assembly extern </a:t>
            </a:r>
            <a:r>
              <a:rPr lang="en-US" dirty="0" err="1">
                <a:solidFill>
                  <a:srgbClr val="003366"/>
                </a:solidFill>
                <a:latin typeface="Lucida Console" pitchFamily="49" charset="0"/>
              </a:rPr>
              <a:t>mscorlib</a:t>
            </a:r>
            <a:r>
              <a:rPr lang="en-US" dirty="0">
                <a:solidFill>
                  <a:srgbClr val="003366"/>
                </a:solidFill>
                <a:latin typeface="Lucida Console" pitchFamily="49" charset="0"/>
              </a:rPr>
              <a:t> {}</a:t>
            </a:r>
          </a:p>
          <a:p>
            <a:pPr fontAlgn="base">
              <a:spcBef>
                <a:spcPct val="0"/>
              </a:spcBef>
              <a:spcAft>
                <a:spcPct val="0"/>
              </a:spcAft>
            </a:pPr>
            <a:r>
              <a:rPr lang="en-US" dirty="0">
                <a:solidFill>
                  <a:srgbClr val="003366"/>
                </a:solidFill>
                <a:latin typeface="Lucida Console" pitchFamily="49" charset="0"/>
              </a:rPr>
              <a:t>.method static public void main() </a:t>
            </a:r>
            <a:r>
              <a:rPr lang="en-US" dirty="0" err="1">
                <a:solidFill>
                  <a:srgbClr val="003366"/>
                </a:solidFill>
                <a:latin typeface="Lucida Console" pitchFamily="49" charset="0"/>
              </a:rPr>
              <a:t>il</a:t>
            </a:r>
            <a:r>
              <a:rPr lang="en-US" dirty="0">
                <a:solidFill>
                  <a:srgbClr val="003366"/>
                </a:solidFill>
                <a:latin typeface="Lucida Console" pitchFamily="49" charset="0"/>
              </a:rPr>
              <a:t> managed {</a:t>
            </a:r>
          </a:p>
          <a:p>
            <a:pPr fontAlgn="base">
              <a:spcBef>
                <a:spcPct val="0"/>
              </a:spcBef>
              <a:spcAft>
                <a:spcPct val="0"/>
              </a:spcAft>
            </a:pPr>
            <a:r>
              <a:rPr lang="en-US" dirty="0">
                <a:solidFill>
                  <a:srgbClr val="003366"/>
                </a:solidFill>
                <a:latin typeface="Lucida Console" pitchFamily="49" charset="0"/>
              </a:rPr>
              <a:t>  .</a:t>
            </a:r>
            <a:r>
              <a:rPr lang="en-US">
                <a:solidFill>
                  <a:srgbClr val="003366"/>
                </a:solidFill>
                <a:latin typeface="Lucida Console" pitchFamily="49" charset="0"/>
              </a:rPr>
              <a:t>entrypoint</a:t>
            </a:r>
          </a:p>
          <a:p>
            <a:pPr fontAlgn="base">
              <a:spcBef>
                <a:spcPct val="0"/>
              </a:spcBef>
              <a:spcAft>
                <a:spcPct val="0"/>
              </a:spcAft>
            </a:pPr>
            <a:r>
              <a:rPr lang="en-US" dirty="0">
                <a:solidFill>
                  <a:srgbClr val="003366"/>
                </a:solidFill>
                <a:latin typeface="Lucida Console" pitchFamily="49" charset="0"/>
              </a:rPr>
              <a:t>  .</a:t>
            </a:r>
            <a:r>
              <a:rPr lang="en-US" dirty="0" err="1">
                <a:solidFill>
                  <a:srgbClr val="003366"/>
                </a:solidFill>
                <a:latin typeface="Lucida Console" pitchFamily="49" charset="0"/>
              </a:rPr>
              <a:t>maxstack</a:t>
            </a:r>
            <a:r>
              <a:rPr lang="en-US" dirty="0">
                <a:solidFill>
                  <a:srgbClr val="003366"/>
                </a:solidFill>
                <a:latin typeface="Lucida Console" pitchFamily="49" charset="0"/>
              </a:rPr>
              <a:t> 1</a:t>
            </a:r>
          </a:p>
          <a:p>
            <a:pPr fontAlgn="base">
              <a:spcBef>
                <a:spcPct val="0"/>
              </a:spcBef>
              <a:spcAft>
                <a:spcPct val="0"/>
              </a:spcAft>
            </a:pPr>
            <a:r>
              <a:rPr lang="en-US" dirty="0">
                <a:solidFill>
                  <a:srgbClr val="003366"/>
                </a:solidFill>
                <a:latin typeface="Lucida Console" pitchFamily="49" charset="0"/>
              </a:rPr>
              <a:t>  </a:t>
            </a:r>
            <a:r>
              <a:rPr lang="en-US" dirty="0" err="1">
                <a:solidFill>
                  <a:srgbClr val="003366"/>
                </a:solidFill>
                <a:latin typeface="Lucida Console" pitchFamily="49" charset="0"/>
              </a:rPr>
              <a:t>ldstr</a:t>
            </a:r>
            <a:r>
              <a:rPr lang="en-US" dirty="0">
                <a:solidFill>
                  <a:srgbClr val="003366"/>
                </a:solidFill>
                <a:latin typeface="Lucida Console" pitchFamily="49" charset="0"/>
              </a:rPr>
              <a:t> "Hello World from IL!"</a:t>
            </a:r>
          </a:p>
          <a:p>
            <a:pPr fontAlgn="base">
              <a:spcBef>
                <a:spcPct val="0"/>
              </a:spcBef>
              <a:spcAft>
                <a:spcPct val="0"/>
              </a:spcAft>
            </a:pPr>
            <a:r>
              <a:rPr lang="en-US" dirty="0">
                <a:solidFill>
                  <a:srgbClr val="003366"/>
                </a:solidFill>
                <a:latin typeface="Lucida Console" pitchFamily="49" charset="0"/>
              </a:rPr>
              <a:t>  call	void [</a:t>
            </a:r>
            <a:r>
              <a:rPr lang="en-US" dirty="0" err="1">
                <a:solidFill>
                  <a:srgbClr val="003366"/>
                </a:solidFill>
                <a:latin typeface="Lucida Console" pitchFamily="49" charset="0"/>
              </a:rPr>
              <a:t>mscorlib</a:t>
            </a:r>
            <a:r>
              <a:rPr lang="en-US" dirty="0">
                <a:solidFill>
                  <a:srgbClr val="003366"/>
                </a:solidFill>
                <a:latin typeface="Lucida Console" pitchFamily="49" charset="0"/>
              </a:rPr>
              <a:t>]</a:t>
            </a:r>
            <a:r>
              <a:rPr lang="en-US" dirty="0" err="1">
                <a:solidFill>
                  <a:srgbClr val="003366"/>
                </a:solidFill>
                <a:latin typeface="Lucida Console" pitchFamily="49" charset="0"/>
              </a:rPr>
              <a:t>System.Console</a:t>
            </a:r>
            <a:r>
              <a:rPr lang="en-US" dirty="0">
                <a:solidFill>
                  <a:srgbClr val="003366"/>
                </a:solidFill>
                <a:latin typeface="Lucida Console" pitchFamily="49" charset="0"/>
              </a:rPr>
              <a:t>::</a:t>
            </a:r>
            <a:r>
              <a:rPr lang="en-US" dirty="0" err="1">
                <a:solidFill>
                  <a:srgbClr val="003366"/>
                </a:solidFill>
                <a:latin typeface="Lucida Console" pitchFamily="49" charset="0"/>
              </a:rPr>
              <a:t>WriteLine</a:t>
            </a:r>
            <a:r>
              <a:rPr lang="en-US" dirty="0">
                <a:solidFill>
                  <a:srgbClr val="003366"/>
                </a:solidFill>
                <a:latin typeface="Lucida Console" pitchFamily="49" charset="0"/>
              </a:rPr>
              <a:t>(class                </a:t>
            </a:r>
          </a:p>
          <a:p>
            <a:pPr fontAlgn="base">
              <a:spcBef>
                <a:spcPct val="0"/>
              </a:spcBef>
              <a:spcAft>
                <a:spcPct val="0"/>
              </a:spcAft>
            </a:pPr>
            <a:r>
              <a:rPr lang="en-US" dirty="0">
                <a:solidFill>
                  <a:srgbClr val="003366"/>
                </a:solidFill>
                <a:latin typeface="Lucida Console" pitchFamily="49" charset="0"/>
              </a:rPr>
              <a:t>                                           </a:t>
            </a:r>
            <a:r>
              <a:rPr lang="en-US" dirty="0" err="1">
                <a:solidFill>
                  <a:srgbClr val="003366"/>
                </a:solidFill>
                <a:latin typeface="Lucida Console" pitchFamily="49" charset="0"/>
              </a:rPr>
              <a:t>System.String</a:t>
            </a:r>
            <a:r>
              <a:rPr lang="en-US" dirty="0">
                <a:solidFill>
                  <a:srgbClr val="003366"/>
                </a:solidFill>
                <a:latin typeface="Lucida Console" pitchFamily="49" charset="0"/>
              </a:rPr>
              <a:t>)</a:t>
            </a:r>
          </a:p>
          <a:p>
            <a:pPr fontAlgn="base">
              <a:spcBef>
                <a:spcPct val="0"/>
              </a:spcBef>
              <a:spcAft>
                <a:spcPct val="0"/>
              </a:spcAft>
            </a:pPr>
            <a:r>
              <a:rPr lang="en-US" dirty="0">
                <a:solidFill>
                  <a:srgbClr val="003366"/>
                </a:solidFill>
                <a:latin typeface="Lucida Console" pitchFamily="49" charset="0"/>
              </a:rPr>
              <a:t>  ret</a:t>
            </a:r>
          </a:p>
          <a:p>
            <a:pPr fontAlgn="base">
              <a:spcBef>
                <a:spcPct val="0"/>
              </a:spcBef>
              <a:spcAft>
                <a:spcPct val="0"/>
              </a:spcAft>
            </a:pPr>
            <a:r>
              <a:rPr lang="en-US" dirty="0">
                <a:solidFill>
                  <a:srgbClr val="003366"/>
                </a:solidFill>
                <a:latin typeface="Lucida Console" pitchFamily="49" charset="0"/>
              </a:rPr>
              <a:t>}</a:t>
            </a:r>
          </a:p>
        </p:txBody>
      </p:sp>
    </p:spTree>
    <p:extLst>
      <p:ext uri="{BB962C8B-B14F-4D97-AF65-F5344CB8AC3E}">
        <p14:creationId xmlns:p14="http://schemas.microsoft.com/office/powerpoint/2010/main" val="636696486"/>
      </p:ext>
    </p:extLst>
  </p:cSld>
  <p:clrMapOvr>
    <a:masterClrMapping/>
  </p:clrMapOv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cstate="print"/>
          <a:srcRect/>
          <a:stretch>
            <a:fillRect/>
          </a:stretch>
        </p:blipFill>
        <p:spPr bwMode="auto">
          <a:xfrm>
            <a:off x="0" y="654012"/>
            <a:ext cx="9144001" cy="5601731"/>
          </a:xfrm>
          <a:prstGeom prst="rect">
            <a:avLst/>
          </a:prstGeom>
          <a:noFill/>
          <a:ln w="9525">
            <a:noFill/>
            <a:miter lim="800000"/>
            <a:headEnd/>
            <a:tailEnd/>
          </a:ln>
          <a:effectLst/>
        </p:spPr>
      </p:pic>
    </p:spTree>
    <p:extLst>
      <p:ext uri="{BB962C8B-B14F-4D97-AF65-F5344CB8AC3E}">
        <p14:creationId xmlns:p14="http://schemas.microsoft.com/office/powerpoint/2010/main" val="3429658170"/>
      </p:ext>
    </p:extLst>
  </p:cSld>
  <p:clrMapOvr>
    <a:masterClrMapping/>
  </p:clrMapOv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3762" name="Rectangle 2"/>
          <p:cNvSpPr>
            <a:spLocks noGrp="1" noChangeArrowheads="1"/>
          </p:cNvSpPr>
          <p:nvPr>
            <p:ph type="title"/>
          </p:nvPr>
        </p:nvSpPr>
        <p:spPr/>
        <p:txBody>
          <a:bodyPr/>
          <a:lstStyle/>
          <a:p>
            <a:r>
              <a:rPr lang="en-US"/>
              <a:t>Assemblies</a:t>
            </a:r>
            <a:br>
              <a:rPr lang="en-US"/>
            </a:br>
            <a:r>
              <a:rPr lang="en-US" sz="3200"/>
              <a:t>MSIL</a:t>
            </a:r>
          </a:p>
        </p:txBody>
      </p:sp>
      <p:sp>
        <p:nvSpPr>
          <p:cNvPr id="1653763" name="Rectangle 3"/>
          <p:cNvSpPr>
            <a:spLocks noGrp="1" noChangeArrowheads="1"/>
          </p:cNvSpPr>
          <p:nvPr>
            <p:ph type="body" idx="1"/>
          </p:nvPr>
        </p:nvSpPr>
        <p:spPr/>
        <p:txBody>
          <a:bodyPr/>
          <a:lstStyle/>
          <a:p>
            <a:r>
              <a:rPr lang="en-US"/>
              <a:t>Compiled with </a:t>
            </a:r>
            <a:r>
              <a:rPr lang="en-US">
                <a:latin typeface="Lucida Console" pitchFamily="49" charset="0"/>
              </a:rPr>
              <a:t>ilasm.exe</a:t>
            </a:r>
          </a:p>
          <a:p>
            <a:r>
              <a:rPr lang="en-US"/>
              <a:t>MSIL was designed for the CLR</a:t>
            </a:r>
          </a:p>
          <a:p>
            <a:pPr lvl="1"/>
            <a:r>
              <a:rPr lang="en-US"/>
              <a:t>Object-oriented (primitives are not special)</a:t>
            </a:r>
          </a:p>
          <a:p>
            <a:pPr lvl="1"/>
            <a:r>
              <a:rPr lang="en-US"/>
              <a:t>Designed for the Common Type System</a:t>
            </a:r>
          </a:p>
          <a:p>
            <a:pPr lvl="1"/>
            <a:r>
              <a:rPr lang="en-US"/>
              <a:t>Does not embed type information</a:t>
            </a:r>
          </a:p>
          <a:p>
            <a:r>
              <a:rPr lang="en-US"/>
              <a:t>See documentation in </a:t>
            </a:r>
            <a:br>
              <a:rPr lang="en-US"/>
            </a:br>
            <a:r>
              <a:rPr lang="en-US" sz="2000">
                <a:latin typeface="Lucida Console" pitchFamily="49" charset="0"/>
              </a:rPr>
              <a:t>C:\Program Files\Microsoft Visual Studio .NET\FrameworkSDK\Tool Developers Guide\docs</a:t>
            </a:r>
          </a:p>
          <a:p>
            <a:endParaRPr lang="en-US"/>
          </a:p>
          <a:p>
            <a:endParaRPr lang="en-US"/>
          </a:p>
        </p:txBody>
      </p:sp>
    </p:spTree>
    <p:extLst>
      <p:ext uri="{BB962C8B-B14F-4D97-AF65-F5344CB8AC3E}">
        <p14:creationId xmlns:p14="http://schemas.microsoft.com/office/powerpoint/2010/main" val="3387992807"/>
      </p:ext>
    </p:extLst>
  </p:cSld>
  <p:clrMapOvr>
    <a:masterClrMapping/>
  </p:clrMapOv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0" y="142852"/>
            <a:ext cx="9144000" cy="6124754"/>
          </a:xfrm>
          <a:prstGeom prst="rect">
            <a:avLst/>
          </a:prstGeom>
        </p:spPr>
        <p:txBody>
          <a:bodyPr wrap="square">
            <a:spAutoFit/>
          </a:bodyPr>
          <a:lstStyle/>
          <a:p>
            <a:pPr algn="ctr"/>
            <a:r>
              <a:rPr lang="ru-RU" sz="2800" dirty="0">
                <a:solidFill>
                  <a:prstClr val="black"/>
                </a:solidFill>
              </a:rPr>
              <a:t>Сборка (</a:t>
            </a:r>
            <a:r>
              <a:rPr lang="ru-RU" sz="2800" dirty="0" err="1">
                <a:solidFill>
                  <a:prstClr val="black"/>
                </a:solidFill>
              </a:rPr>
              <a:t>Assembly</a:t>
            </a:r>
            <a:r>
              <a:rPr lang="ru-RU" sz="2800" dirty="0">
                <a:solidFill>
                  <a:prstClr val="black"/>
                </a:solidFill>
              </a:rPr>
              <a:t>) – базовый строительный блок приложения в .NET </a:t>
            </a:r>
            <a:r>
              <a:rPr lang="ru-RU" sz="2800" dirty="0" err="1" smtClean="0">
                <a:solidFill>
                  <a:prstClr val="black"/>
                </a:solidFill>
              </a:rPr>
              <a:t>Framework</a:t>
            </a:r>
            <a:r>
              <a:rPr lang="ru-RU" sz="2800" dirty="0" smtClean="0">
                <a:solidFill>
                  <a:prstClr val="black"/>
                </a:solidFill>
              </a:rPr>
              <a:t>.</a:t>
            </a:r>
          </a:p>
          <a:p>
            <a:pPr algn="ctr"/>
            <a:r>
              <a:rPr lang="ru-RU" sz="2800" dirty="0" smtClean="0">
                <a:solidFill>
                  <a:prstClr val="black"/>
                </a:solidFill>
              </a:rPr>
              <a:t>Управляемые </a:t>
            </a:r>
            <a:r>
              <a:rPr lang="ru-RU" sz="2800" dirty="0">
                <a:solidFill>
                  <a:prstClr val="black"/>
                </a:solidFill>
              </a:rPr>
              <a:t>модули объединяются в </a:t>
            </a:r>
            <a:r>
              <a:rPr lang="ru-RU" sz="2800" dirty="0" smtClean="0">
                <a:solidFill>
                  <a:prstClr val="black"/>
                </a:solidFill>
              </a:rPr>
              <a:t>сборки.</a:t>
            </a:r>
          </a:p>
          <a:p>
            <a:pPr algn="ctr"/>
            <a:r>
              <a:rPr lang="ru-RU" sz="2800" dirty="0" smtClean="0">
                <a:solidFill>
                  <a:prstClr val="black"/>
                </a:solidFill>
              </a:rPr>
              <a:t>Сборка </a:t>
            </a:r>
            <a:r>
              <a:rPr lang="ru-RU" sz="2800" dirty="0">
                <a:solidFill>
                  <a:prstClr val="black"/>
                </a:solidFill>
              </a:rPr>
              <a:t>является логической группировкой одного или нескольких управляемых модулей или файлов </a:t>
            </a:r>
            <a:r>
              <a:rPr lang="ru-RU" sz="2800" dirty="0" smtClean="0">
                <a:solidFill>
                  <a:prstClr val="black"/>
                </a:solidFill>
              </a:rPr>
              <a:t>ресурсов.</a:t>
            </a:r>
          </a:p>
          <a:p>
            <a:pPr algn="ctr"/>
            <a:r>
              <a:rPr lang="ru-RU" sz="2800" dirty="0" smtClean="0">
                <a:solidFill>
                  <a:prstClr val="black"/>
                </a:solidFill>
              </a:rPr>
              <a:t>Управляемые </a:t>
            </a:r>
            <a:r>
              <a:rPr lang="ru-RU" sz="2800" dirty="0">
                <a:solidFill>
                  <a:prstClr val="black"/>
                </a:solidFill>
              </a:rPr>
              <a:t>модули в составе сборок исполняются в Среде Времени Выполнения (CLR</a:t>
            </a:r>
            <a:r>
              <a:rPr lang="ru-RU" sz="2800" dirty="0" smtClean="0">
                <a:solidFill>
                  <a:prstClr val="black"/>
                </a:solidFill>
              </a:rPr>
              <a:t>).</a:t>
            </a:r>
          </a:p>
          <a:p>
            <a:pPr algn="ctr"/>
            <a:r>
              <a:rPr lang="ru-RU" sz="2800" dirty="0" smtClean="0">
                <a:solidFill>
                  <a:prstClr val="black"/>
                </a:solidFill>
              </a:rPr>
              <a:t>Сборка </a:t>
            </a:r>
            <a:r>
              <a:rPr lang="ru-RU" sz="2800" dirty="0">
                <a:solidFill>
                  <a:prstClr val="black"/>
                </a:solidFill>
              </a:rPr>
              <a:t>может быть либо исполняемым приложением (при этом она размещается в файле с расширением .EXE</a:t>
            </a:r>
            <a:r>
              <a:rPr lang="ru-RU" sz="2800" dirty="0" smtClean="0">
                <a:solidFill>
                  <a:prstClr val="black"/>
                </a:solidFill>
              </a:rPr>
              <a:t>),</a:t>
            </a:r>
          </a:p>
          <a:p>
            <a:pPr algn="ctr"/>
            <a:r>
              <a:rPr lang="ru-RU" sz="2800" dirty="0" smtClean="0">
                <a:solidFill>
                  <a:prstClr val="black"/>
                </a:solidFill>
              </a:rPr>
              <a:t>либо </a:t>
            </a:r>
            <a:r>
              <a:rPr lang="ru-RU" sz="2800" dirty="0">
                <a:solidFill>
                  <a:prstClr val="black"/>
                </a:solidFill>
              </a:rPr>
              <a:t>библиотечным модулем (в файле с расширением .DLL</a:t>
            </a:r>
            <a:r>
              <a:rPr lang="ru-RU" sz="2800" dirty="0" smtClean="0">
                <a:solidFill>
                  <a:prstClr val="black"/>
                </a:solidFill>
              </a:rPr>
              <a:t>).</a:t>
            </a:r>
          </a:p>
          <a:p>
            <a:pPr algn="ctr"/>
            <a:r>
              <a:rPr lang="ru-RU" sz="2800" dirty="0" smtClean="0">
                <a:solidFill>
                  <a:prstClr val="black"/>
                </a:solidFill>
              </a:rPr>
              <a:t>При </a:t>
            </a:r>
            <a:r>
              <a:rPr lang="ru-RU" sz="2800" dirty="0">
                <a:solidFill>
                  <a:prstClr val="black"/>
                </a:solidFill>
              </a:rPr>
              <a:t>этом ничего общего с обычными (старого образца!) исполняемыми приложениями и библиотечными модулями сборка не </a:t>
            </a:r>
            <a:r>
              <a:rPr lang="ru-RU" sz="2800" dirty="0" smtClean="0">
                <a:solidFill>
                  <a:prstClr val="black"/>
                </a:solidFill>
              </a:rPr>
              <a:t>имеет.</a:t>
            </a:r>
            <a:endParaRPr lang="ru-RU" sz="2600" dirty="0">
              <a:solidFill>
                <a:prstClr val="black"/>
              </a:solidFill>
            </a:endParaRPr>
          </a:p>
        </p:txBody>
      </p:sp>
    </p:spTree>
    <p:extLst>
      <p:ext uri="{BB962C8B-B14F-4D97-AF65-F5344CB8AC3E}">
        <p14:creationId xmlns:p14="http://schemas.microsoft.com/office/powerpoint/2010/main" val="3982679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anim calcmode="lin" valueType="num">
                                      <p:cBhvr additive="base">
                                        <p:cTn id="13" dur="10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14" dur="10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
                                            <p:txEl>
                                              <p:pRg st="2" end="2"/>
                                            </p:txEl>
                                          </p:spTgt>
                                        </p:tgtEl>
                                        <p:attrNameLst>
                                          <p:attrName>style.visibility</p:attrName>
                                        </p:attrNameLst>
                                      </p:cBhvr>
                                      <p:to>
                                        <p:strVal val="visible"/>
                                      </p:to>
                                    </p:set>
                                    <p:anim calcmode="lin" valueType="num">
                                      <p:cBhvr additive="base">
                                        <p:cTn id="19"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20" dur="10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
                                            <p:txEl>
                                              <p:pRg st="3" end="3"/>
                                            </p:txEl>
                                          </p:spTgt>
                                        </p:tgtEl>
                                        <p:attrNameLst>
                                          <p:attrName>style.visibility</p:attrName>
                                        </p:attrNameLst>
                                      </p:cBhvr>
                                      <p:to>
                                        <p:strVal val="visible"/>
                                      </p:to>
                                    </p:set>
                                    <p:anim calcmode="lin" valueType="num">
                                      <p:cBhvr additive="base">
                                        <p:cTn id="25"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26" dur="1000" fill="hold"/>
                                        <p:tgtEl>
                                          <p:spTgt spid="2">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2">
                                            <p:txEl>
                                              <p:pRg st="4" end="4"/>
                                            </p:txEl>
                                          </p:spTgt>
                                        </p:tgtEl>
                                        <p:attrNameLst>
                                          <p:attrName>style.visibility</p:attrName>
                                        </p:attrNameLst>
                                      </p:cBhvr>
                                      <p:to>
                                        <p:strVal val="visible"/>
                                      </p:to>
                                    </p:set>
                                    <p:anim calcmode="lin" valueType="num">
                                      <p:cBhvr additive="base">
                                        <p:cTn id="31" dur="1000" fill="hold"/>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32" dur="1000" fill="hold"/>
                                        <p:tgtEl>
                                          <p:spTgt spid="2">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2">
                                            <p:txEl>
                                              <p:pRg st="5" end="5"/>
                                            </p:txEl>
                                          </p:spTgt>
                                        </p:tgtEl>
                                        <p:attrNameLst>
                                          <p:attrName>style.visibility</p:attrName>
                                        </p:attrNameLst>
                                      </p:cBhvr>
                                      <p:to>
                                        <p:strVal val="visible"/>
                                      </p:to>
                                    </p:set>
                                    <p:anim calcmode="lin" valueType="num">
                                      <p:cBhvr additive="base">
                                        <p:cTn id="37" dur="1000" fill="hold"/>
                                        <p:tgtEl>
                                          <p:spTgt spid="2">
                                            <p:txEl>
                                              <p:pRg st="5" end="5"/>
                                            </p:txEl>
                                          </p:spTgt>
                                        </p:tgtEl>
                                        <p:attrNameLst>
                                          <p:attrName>ppt_x</p:attrName>
                                        </p:attrNameLst>
                                      </p:cBhvr>
                                      <p:tavLst>
                                        <p:tav tm="0">
                                          <p:val>
                                            <p:strVal val="#ppt_x"/>
                                          </p:val>
                                        </p:tav>
                                        <p:tav tm="100000">
                                          <p:val>
                                            <p:strVal val="#ppt_x"/>
                                          </p:val>
                                        </p:tav>
                                      </p:tavLst>
                                    </p:anim>
                                    <p:anim calcmode="lin" valueType="num">
                                      <p:cBhvr additive="base">
                                        <p:cTn id="38" dur="1000" fill="hold"/>
                                        <p:tgtEl>
                                          <p:spTgt spid="2">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2">
                                            <p:txEl>
                                              <p:pRg st="6" end="6"/>
                                            </p:txEl>
                                          </p:spTgt>
                                        </p:tgtEl>
                                        <p:attrNameLst>
                                          <p:attrName>style.visibility</p:attrName>
                                        </p:attrNameLst>
                                      </p:cBhvr>
                                      <p:to>
                                        <p:strVal val="visible"/>
                                      </p:to>
                                    </p:set>
                                    <p:anim calcmode="lin" valueType="num">
                                      <p:cBhvr additive="base">
                                        <p:cTn id="43" dur="1000" fill="hold"/>
                                        <p:tgtEl>
                                          <p:spTgt spid="2">
                                            <p:txEl>
                                              <p:pRg st="6" end="6"/>
                                            </p:txEl>
                                          </p:spTgt>
                                        </p:tgtEl>
                                        <p:attrNameLst>
                                          <p:attrName>ppt_x</p:attrName>
                                        </p:attrNameLst>
                                      </p:cBhvr>
                                      <p:tavLst>
                                        <p:tav tm="0">
                                          <p:val>
                                            <p:strVal val="#ppt_x"/>
                                          </p:val>
                                        </p:tav>
                                        <p:tav tm="100000">
                                          <p:val>
                                            <p:strVal val="#ppt_x"/>
                                          </p:val>
                                        </p:tav>
                                      </p:tavLst>
                                    </p:anim>
                                    <p:anim calcmode="lin" valueType="num">
                                      <p:cBhvr additive="base">
                                        <p:cTn id="44" dur="1000" fill="hold"/>
                                        <p:tgtEl>
                                          <p:spTgt spid="2">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0" y="142852"/>
            <a:ext cx="9144000" cy="5693866"/>
          </a:xfrm>
          <a:prstGeom prst="rect">
            <a:avLst/>
          </a:prstGeom>
        </p:spPr>
        <p:txBody>
          <a:bodyPr wrap="square">
            <a:spAutoFit/>
          </a:bodyPr>
          <a:lstStyle/>
          <a:p>
            <a:pPr algn="ctr"/>
            <a:r>
              <a:rPr lang="ru-RU" sz="2800" dirty="0" smtClean="0">
                <a:solidFill>
                  <a:prstClr val="black"/>
                </a:solidFill>
              </a:rPr>
              <a:t>МЕТАДАННЫЕ</a:t>
            </a:r>
          </a:p>
          <a:p>
            <a:pPr algn="ctr"/>
            <a:r>
              <a:rPr lang="ru-RU" sz="2800" dirty="0" smtClean="0">
                <a:solidFill>
                  <a:prstClr val="black"/>
                </a:solidFill>
              </a:rPr>
              <a:t>при </a:t>
            </a:r>
            <a:r>
              <a:rPr lang="ru-RU" sz="2800" dirty="0">
                <a:solidFill>
                  <a:prstClr val="black"/>
                </a:solidFill>
              </a:rPr>
              <a:t>преобразовании программного кода в MSIL также формируется блок </a:t>
            </a:r>
            <a:r>
              <a:rPr lang="ru-RU" sz="2800" dirty="0" smtClean="0">
                <a:solidFill>
                  <a:prstClr val="black"/>
                </a:solidFill>
              </a:rPr>
              <a:t>МЕТАДАННЫХ,</a:t>
            </a:r>
          </a:p>
          <a:p>
            <a:pPr algn="ctr"/>
            <a:r>
              <a:rPr lang="ru-RU" sz="2800" dirty="0" smtClean="0">
                <a:solidFill>
                  <a:prstClr val="black"/>
                </a:solidFill>
              </a:rPr>
              <a:t>содержащий </a:t>
            </a:r>
            <a:r>
              <a:rPr lang="ru-RU" sz="2800" dirty="0">
                <a:solidFill>
                  <a:prstClr val="black"/>
                </a:solidFill>
              </a:rPr>
              <a:t>информацию о данных, используемых в </a:t>
            </a:r>
            <a:r>
              <a:rPr lang="ru-RU" sz="2800" dirty="0" smtClean="0">
                <a:solidFill>
                  <a:prstClr val="black"/>
                </a:solidFill>
              </a:rPr>
              <a:t>программе.</a:t>
            </a:r>
          </a:p>
          <a:p>
            <a:pPr algn="ctr"/>
            <a:r>
              <a:rPr lang="ru-RU" sz="2800" dirty="0" smtClean="0">
                <a:solidFill>
                  <a:prstClr val="black"/>
                </a:solidFill>
              </a:rPr>
              <a:t>Фактически </a:t>
            </a:r>
            <a:r>
              <a:rPr lang="ru-RU" sz="2800" dirty="0">
                <a:solidFill>
                  <a:prstClr val="black"/>
                </a:solidFill>
              </a:rPr>
              <a:t>это наборы </a:t>
            </a:r>
            <a:r>
              <a:rPr lang="ru-RU" sz="2800" dirty="0" smtClean="0">
                <a:solidFill>
                  <a:prstClr val="black"/>
                </a:solidFill>
              </a:rPr>
              <a:t>таблиц,</a:t>
            </a:r>
          </a:p>
          <a:p>
            <a:pPr algn="ctr"/>
            <a:r>
              <a:rPr lang="ru-RU" sz="2800" dirty="0" smtClean="0">
                <a:solidFill>
                  <a:prstClr val="black"/>
                </a:solidFill>
              </a:rPr>
              <a:t>содержащих </a:t>
            </a:r>
            <a:r>
              <a:rPr lang="ru-RU" sz="2800" dirty="0">
                <a:solidFill>
                  <a:prstClr val="black"/>
                </a:solidFill>
              </a:rPr>
              <a:t>информацию о типах </a:t>
            </a:r>
            <a:r>
              <a:rPr lang="ru-RU" sz="2800" dirty="0" smtClean="0">
                <a:solidFill>
                  <a:prstClr val="black"/>
                </a:solidFill>
              </a:rPr>
              <a:t>данных,</a:t>
            </a:r>
          </a:p>
          <a:p>
            <a:pPr algn="ctr"/>
            <a:r>
              <a:rPr lang="ru-RU" sz="2800" dirty="0" smtClean="0">
                <a:solidFill>
                  <a:prstClr val="black"/>
                </a:solidFill>
              </a:rPr>
              <a:t>определяемых </a:t>
            </a:r>
            <a:r>
              <a:rPr lang="ru-RU" sz="2800" dirty="0">
                <a:solidFill>
                  <a:prstClr val="black"/>
                </a:solidFill>
              </a:rPr>
              <a:t>в </a:t>
            </a:r>
            <a:r>
              <a:rPr lang="ru-RU" sz="2800" dirty="0" smtClean="0">
                <a:solidFill>
                  <a:prstClr val="black"/>
                </a:solidFill>
              </a:rPr>
              <a:t>модуле,</a:t>
            </a:r>
          </a:p>
          <a:p>
            <a:pPr algn="ctr"/>
            <a:r>
              <a:rPr lang="ru-RU" sz="2800" dirty="0" smtClean="0">
                <a:solidFill>
                  <a:prstClr val="black"/>
                </a:solidFill>
              </a:rPr>
              <a:t>о </a:t>
            </a:r>
            <a:r>
              <a:rPr lang="ru-RU" sz="2800" dirty="0">
                <a:solidFill>
                  <a:prstClr val="black"/>
                </a:solidFill>
              </a:rPr>
              <a:t>типах </a:t>
            </a:r>
            <a:r>
              <a:rPr lang="ru-RU" sz="2800" dirty="0" smtClean="0">
                <a:solidFill>
                  <a:prstClr val="black"/>
                </a:solidFill>
              </a:rPr>
              <a:t>данных, на </a:t>
            </a:r>
            <a:r>
              <a:rPr lang="ru-RU" sz="2800" dirty="0">
                <a:solidFill>
                  <a:prstClr val="black"/>
                </a:solidFill>
              </a:rPr>
              <a:t>которые ссылается данный </a:t>
            </a:r>
            <a:r>
              <a:rPr lang="ru-RU" sz="2800" dirty="0" smtClean="0">
                <a:solidFill>
                  <a:prstClr val="black"/>
                </a:solidFill>
              </a:rPr>
              <a:t>модуль.</a:t>
            </a:r>
          </a:p>
          <a:p>
            <a:pPr algn="ctr"/>
            <a:r>
              <a:rPr lang="ru-RU" sz="2800" dirty="0" smtClean="0">
                <a:solidFill>
                  <a:prstClr val="black"/>
                </a:solidFill>
              </a:rPr>
              <a:t>Ранее </a:t>
            </a:r>
            <a:r>
              <a:rPr lang="ru-RU" sz="2800" dirty="0">
                <a:solidFill>
                  <a:prstClr val="black"/>
                </a:solidFill>
              </a:rPr>
              <a:t>такая информация сохранялась </a:t>
            </a:r>
            <a:r>
              <a:rPr lang="ru-RU" sz="2800" dirty="0" smtClean="0">
                <a:solidFill>
                  <a:prstClr val="black"/>
                </a:solidFill>
              </a:rPr>
              <a:t>отдельно.</a:t>
            </a:r>
          </a:p>
          <a:p>
            <a:pPr algn="ctr"/>
            <a:r>
              <a:rPr lang="ru-RU" sz="2800" dirty="0" smtClean="0">
                <a:solidFill>
                  <a:prstClr val="black"/>
                </a:solidFill>
              </a:rPr>
              <a:t>Например</a:t>
            </a:r>
            <a:r>
              <a:rPr lang="ru-RU" sz="2800" dirty="0">
                <a:solidFill>
                  <a:prstClr val="black"/>
                </a:solidFill>
              </a:rPr>
              <a:t>, приложение могло включать информацию об интерфейсах, которая описывалась на </a:t>
            </a:r>
            <a:r>
              <a:rPr lang="ru-RU" sz="2800" dirty="0" err="1">
                <a:solidFill>
                  <a:prstClr val="black"/>
                </a:solidFill>
              </a:rPr>
              <a:t>Interface</a:t>
            </a:r>
            <a:r>
              <a:rPr lang="ru-RU" sz="2800" dirty="0">
                <a:solidFill>
                  <a:prstClr val="black"/>
                </a:solidFill>
              </a:rPr>
              <a:t> </a:t>
            </a:r>
            <a:r>
              <a:rPr lang="ru-RU" sz="2800" dirty="0" err="1">
                <a:solidFill>
                  <a:prstClr val="black"/>
                </a:solidFill>
              </a:rPr>
              <a:t>Definition</a:t>
            </a:r>
            <a:r>
              <a:rPr lang="ru-RU" sz="2800" dirty="0">
                <a:solidFill>
                  <a:prstClr val="black"/>
                </a:solidFill>
              </a:rPr>
              <a:t> </a:t>
            </a:r>
            <a:r>
              <a:rPr lang="ru-RU" sz="2800" dirty="0" err="1">
                <a:solidFill>
                  <a:prstClr val="black"/>
                </a:solidFill>
              </a:rPr>
              <a:t>Language</a:t>
            </a:r>
            <a:r>
              <a:rPr lang="ru-RU" sz="2800" dirty="0">
                <a:solidFill>
                  <a:prstClr val="black"/>
                </a:solidFill>
              </a:rPr>
              <a:t> (IDL)</a:t>
            </a:r>
            <a:endParaRPr lang="ru-RU" sz="2600" dirty="0">
              <a:solidFill>
                <a:prstClr val="black"/>
              </a:solidFill>
            </a:endParaRPr>
          </a:p>
        </p:txBody>
      </p:sp>
    </p:spTree>
    <p:extLst>
      <p:ext uri="{BB962C8B-B14F-4D97-AF65-F5344CB8AC3E}">
        <p14:creationId xmlns:p14="http://schemas.microsoft.com/office/powerpoint/2010/main" val="4160794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anim calcmode="lin" valueType="num">
                                      <p:cBhvr additive="base">
                                        <p:cTn id="13" dur="10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14" dur="10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
                                            <p:txEl>
                                              <p:pRg st="2" end="2"/>
                                            </p:txEl>
                                          </p:spTgt>
                                        </p:tgtEl>
                                        <p:attrNameLst>
                                          <p:attrName>style.visibility</p:attrName>
                                        </p:attrNameLst>
                                      </p:cBhvr>
                                      <p:to>
                                        <p:strVal val="visible"/>
                                      </p:to>
                                    </p:set>
                                    <p:anim calcmode="lin" valueType="num">
                                      <p:cBhvr additive="base">
                                        <p:cTn id="19"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20" dur="10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
                                            <p:txEl>
                                              <p:pRg st="3" end="3"/>
                                            </p:txEl>
                                          </p:spTgt>
                                        </p:tgtEl>
                                        <p:attrNameLst>
                                          <p:attrName>style.visibility</p:attrName>
                                        </p:attrNameLst>
                                      </p:cBhvr>
                                      <p:to>
                                        <p:strVal val="visible"/>
                                      </p:to>
                                    </p:set>
                                    <p:anim calcmode="lin" valueType="num">
                                      <p:cBhvr additive="base">
                                        <p:cTn id="25"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26" dur="1000" fill="hold"/>
                                        <p:tgtEl>
                                          <p:spTgt spid="2">
                                            <p:txEl>
                                              <p:pRg st="3" end="3"/>
                                            </p:txEl>
                                          </p:spTgt>
                                        </p:tgtEl>
                                        <p:attrNameLst>
                                          <p:attrName>ppt_y</p:attrName>
                                        </p:attrNameLst>
                                      </p:cBhvr>
                                      <p:tavLst>
                                        <p:tav tm="0">
                                          <p:val>
                                            <p:strVal val="1+#ppt_h/2"/>
                                          </p:val>
                                        </p:tav>
                                        <p:tav tm="100000">
                                          <p:val>
                                            <p:strVal val="#ppt_y"/>
                                          </p:val>
                                        </p:tav>
                                      </p:tavLst>
                                    </p:anim>
                                  </p:childTnLst>
                                </p:cTn>
                              </p:par>
                            </p:childTnLst>
                          </p:cTn>
                        </p:par>
                        <p:par>
                          <p:cTn id="27" fill="hold">
                            <p:stCondLst>
                              <p:cond delay="1000"/>
                            </p:stCondLst>
                            <p:childTnLst>
                              <p:par>
                                <p:cTn id="28" presetID="2" presetClass="entr" presetSubtype="4" fill="hold" nodeType="afterEffect">
                                  <p:stCondLst>
                                    <p:cond delay="0"/>
                                  </p:stCondLst>
                                  <p:childTnLst>
                                    <p:set>
                                      <p:cBhvr>
                                        <p:cTn id="29" dur="1" fill="hold">
                                          <p:stCondLst>
                                            <p:cond delay="0"/>
                                          </p:stCondLst>
                                        </p:cTn>
                                        <p:tgtEl>
                                          <p:spTgt spid="2">
                                            <p:txEl>
                                              <p:pRg st="4" end="4"/>
                                            </p:txEl>
                                          </p:spTgt>
                                        </p:tgtEl>
                                        <p:attrNameLst>
                                          <p:attrName>style.visibility</p:attrName>
                                        </p:attrNameLst>
                                      </p:cBhvr>
                                      <p:to>
                                        <p:strVal val="visible"/>
                                      </p:to>
                                    </p:set>
                                    <p:anim calcmode="lin" valueType="num">
                                      <p:cBhvr additive="base">
                                        <p:cTn id="30" dur="1000" fill="hold"/>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31" dur="1000" fill="hold"/>
                                        <p:tgtEl>
                                          <p:spTgt spid="2">
                                            <p:txEl>
                                              <p:pRg st="4" end="4"/>
                                            </p:txEl>
                                          </p:spTgt>
                                        </p:tgtEl>
                                        <p:attrNameLst>
                                          <p:attrName>ppt_y</p:attrName>
                                        </p:attrNameLst>
                                      </p:cBhvr>
                                      <p:tavLst>
                                        <p:tav tm="0">
                                          <p:val>
                                            <p:strVal val="1+#ppt_h/2"/>
                                          </p:val>
                                        </p:tav>
                                        <p:tav tm="100000">
                                          <p:val>
                                            <p:strVal val="#ppt_y"/>
                                          </p:val>
                                        </p:tav>
                                      </p:tavLst>
                                    </p:anim>
                                  </p:childTnLst>
                                </p:cTn>
                              </p:par>
                            </p:childTnLst>
                          </p:cTn>
                        </p:par>
                        <p:par>
                          <p:cTn id="32" fill="hold">
                            <p:stCondLst>
                              <p:cond delay="2000"/>
                            </p:stCondLst>
                            <p:childTnLst>
                              <p:par>
                                <p:cTn id="33" presetID="2" presetClass="entr" presetSubtype="4" fill="hold" nodeType="afterEffect">
                                  <p:stCondLst>
                                    <p:cond delay="0"/>
                                  </p:stCondLst>
                                  <p:childTnLst>
                                    <p:set>
                                      <p:cBhvr>
                                        <p:cTn id="34" dur="1" fill="hold">
                                          <p:stCondLst>
                                            <p:cond delay="0"/>
                                          </p:stCondLst>
                                        </p:cTn>
                                        <p:tgtEl>
                                          <p:spTgt spid="2">
                                            <p:txEl>
                                              <p:pRg st="5" end="5"/>
                                            </p:txEl>
                                          </p:spTgt>
                                        </p:tgtEl>
                                        <p:attrNameLst>
                                          <p:attrName>style.visibility</p:attrName>
                                        </p:attrNameLst>
                                      </p:cBhvr>
                                      <p:to>
                                        <p:strVal val="visible"/>
                                      </p:to>
                                    </p:set>
                                    <p:anim calcmode="lin" valueType="num">
                                      <p:cBhvr additive="base">
                                        <p:cTn id="35" dur="1000" fill="hold"/>
                                        <p:tgtEl>
                                          <p:spTgt spid="2">
                                            <p:txEl>
                                              <p:pRg st="5" end="5"/>
                                            </p:txEl>
                                          </p:spTgt>
                                        </p:tgtEl>
                                        <p:attrNameLst>
                                          <p:attrName>ppt_x</p:attrName>
                                        </p:attrNameLst>
                                      </p:cBhvr>
                                      <p:tavLst>
                                        <p:tav tm="0">
                                          <p:val>
                                            <p:strVal val="#ppt_x"/>
                                          </p:val>
                                        </p:tav>
                                        <p:tav tm="100000">
                                          <p:val>
                                            <p:strVal val="#ppt_x"/>
                                          </p:val>
                                        </p:tav>
                                      </p:tavLst>
                                    </p:anim>
                                    <p:anim calcmode="lin" valueType="num">
                                      <p:cBhvr additive="base">
                                        <p:cTn id="36" dur="1000" fill="hold"/>
                                        <p:tgtEl>
                                          <p:spTgt spid="2">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2">
                                            <p:txEl>
                                              <p:pRg st="6" end="6"/>
                                            </p:txEl>
                                          </p:spTgt>
                                        </p:tgtEl>
                                        <p:attrNameLst>
                                          <p:attrName>style.visibility</p:attrName>
                                        </p:attrNameLst>
                                      </p:cBhvr>
                                      <p:to>
                                        <p:strVal val="visible"/>
                                      </p:to>
                                    </p:set>
                                    <p:anim calcmode="lin" valueType="num">
                                      <p:cBhvr additive="base">
                                        <p:cTn id="41" dur="1000" fill="hold"/>
                                        <p:tgtEl>
                                          <p:spTgt spid="2">
                                            <p:txEl>
                                              <p:pRg st="6" end="6"/>
                                            </p:txEl>
                                          </p:spTgt>
                                        </p:tgtEl>
                                        <p:attrNameLst>
                                          <p:attrName>ppt_x</p:attrName>
                                        </p:attrNameLst>
                                      </p:cBhvr>
                                      <p:tavLst>
                                        <p:tav tm="0">
                                          <p:val>
                                            <p:strVal val="#ppt_x"/>
                                          </p:val>
                                        </p:tav>
                                        <p:tav tm="100000">
                                          <p:val>
                                            <p:strVal val="#ppt_x"/>
                                          </p:val>
                                        </p:tav>
                                      </p:tavLst>
                                    </p:anim>
                                    <p:anim calcmode="lin" valueType="num">
                                      <p:cBhvr additive="base">
                                        <p:cTn id="42" dur="1000" fill="hold"/>
                                        <p:tgtEl>
                                          <p:spTgt spid="2">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2">
                                            <p:txEl>
                                              <p:pRg st="7" end="7"/>
                                            </p:txEl>
                                          </p:spTgt>
                                        </p:tgtEl>
                                        <p:attrNameLst>
                                          <p:attrName>style.visibility</p:attrName>
                                        </p:attrNameLst>
                                      </p:cBhvr>
                                      <p:to>
                                        <p:strVal val="visible"/>
                                      </p:to>
                                    </p:set>
                                    <p:anim calcmode="lin" valueType="num">
                                      <p:cBhvr additive="base">
                                        <p:cTn id="47" dur="1000" fill="hold"/>
                                        <p:tgtEl>
                                          <p:spTgt spid="2">
                                            <p:txEl>
                                              <p:pRg st="7" end="7"/>
                                            </p:txEl>
                                          </p:spTgt>
                                        </p:tgtEl>
                                        <p:attrNameLst>
                                          <p:attrName>ppt_x</p:attrName>
                                        </p:attrNameLst>
                                      </p:cBhvr>
                                      <p:tavLst>
                                        <p:tav tm="0">
                                          <p:val>
                                            <p:strVal val="#ppt_x"/>
                                          </p:val>
                                        </p:tav>
                                        <p:tav tm="100000">
                                          <p:val>
                                            <p:strVal val="#ppt_x"/>
                                          </p:val>
                                        </p:tav>
                                      </p:tavLst>
                                    </p:anim>
                                    <p:anim calcmode="lin" valueType="num">
                                      <p:cBhvr additive="base">
                                        <p:cTn id="48" dur="1000" fill="hold"/>
                                        <p:tgtEl>
                                          <p:spTgt spid="2">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nodeType="clickEffect">
                                  <p:stCondLst>
                                    <p:cond delay="0"/>
                                  </p:stCondLst>
                                  <p:childTnLst>
                                    <p:set>
                                      <p:cBhvr>
                                        <p:cTn id="52" dur="1" fill="hold">
                                          <p:stCondLst>
                                            <p:cond delay="0"/>
                                          </p:stCondLst>
                                        </p:cTn>
                                        <p:tgtEl>
                                          <p:spTgt spid="2">
                                            <p:txEl>
                                              <p:pRg st="8" end="8"/>
                                            </p:txEl>
                                          </p:spTgt>
                                        </p:tgtEl>
                                        <p:attrNameLst>
                                          <p:attrName>style.visibility</p:attrName>
                                        </p:attrNameLst>
                                      </p:cBhvr>
                                      <p:to>
                                        <p:strVal val="visible"/>
                                      </p:to>
                                    </p:set>
                                    <p:anim calcmode="lin" valueType="num">
                                      <p:cBhvr additive="base">
                                        <p:cTn id="53" dur="1000" fill="hold"/>
                                        <p:tgtEl>
                                          <p:spTgt spid="2">
                                            <p:txEl>
                                              <p:pRg st="8" end="8"/>
                                            </p:txEl>
                                          </p:spTgt>
                                        </p:tgtEl>
                                        <p:attrNameLst>
                                          <p:attrName>ppt_x</p:attrName>
                                        </p:attrNameLst>
                                      </p:cBhvr>
                                      <p:tavLst>
                                        <p:tav tm="0">
                                          <p:val>
                                            <p:strVal val="#ppt_x"/>
                                          </p:val>
                                        </p:tav>
                                        <p:tav tm="100000">
                                          <p:val>
                                            <p:strVal val="#ppt_x"/>
                                          </p:val>
                                        </p:tav>
                                      </p:tavLst>
                                    </p:anim>
                                    <p:anim calcmode="lin" valueType="num">
                                      <p:cBhvr additive="base">
                                        <p:cTn id="54" dur="1000" fill="hold"/>
                                        <p:tgtEl>
                                          <p:spTgt spid="2">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0" y="142852"/>
            <a:ext cx="9144000" cy="5755422"/>
          </a:xfrm>
          <a:prstGeom prst="rect">
            <a:avLst/>
          </a:prstGeom>
        </p:spPr>
        <p:txBody>
          <a:bodyPr wrap="square">
            <a:spAutoFit/>
          </a:bodyPr>
          <a:lstStyle/>
          <a:p>
            <a:pPr algn="ctr"/>
            <a:r>
              <a:rPr lang="ru-RU" sz="3200" b="1" dirty="0">
                <a:solidFill>
                  <a:prstClr val="black"/>
                </a:solidFill>
              </a:rPr>
              <a:t>В частности, метаданные используются для:</a:t>
            </a:r>
          </a:p>
          <a:p>
            <a:r>
              <a:rPr lang="ru-RU" sz="2800" dirty="0">
                <a:solidFill>
                  <a:prstClr val="black"/>
                </a:solidFill>
              </a:rPr>
              <a:t>сохранения информации о </a:t>
            </a:r>
            <a:r>
              <a:rPr lang="ru-RU" sz="2800" dirty="0" smtClean="0">
                <a:solidFill>
                  <a:prstClr val="black"/>
                </a:solidFill>
              </a:rPr>
              <a:t>типах.</a:t>
            </a:r>
          </a:p>
          <a:p>
            <a:r>
              <a:rPr lang="ru-RU" sz="2800" dirty="0" smtClean="0">
                <a:solidFill>
                  <a:prstClr val="black"/>
                </a:solidFill>
              </a:rPr>
              <a:t>(при </a:t>
            </a:r>
            <a:r>
              <a:rPr lang="ru-RU" sz="2800" dirty="0">
                <a:solidFill>
                  <a:prstClr val="black"/>
                </a:solidFill>
              </a:rPr>
              <a:t>компиляции теперь не требуются заголовочные и библиотечные файлы. Всю необходимую информацию компилятор читает непосредственно из управляемых </a:t>
            </a:r>
            <a:r>
              <a:rPr lang="ru-RU" sz="2800" dirty="0" smtClean="0">
                <a:solidFill>
                  <a:prstClr val="black"/>
                </a:solidFill>
              </a:rPr>
              <a:t>модулей),</a:t>
            </a:r>
          </a:p>
          <a:p>
            <a:r>
              <a:rPr lang="ru-RU" sz="2800" dirty="0" smtClean="0">
                <a:solidFill>
                  <a:prstClr val="black"/>
                </a:solidFill>
              </a:rPr>
              <a:t>верификации </a:t>
            </a:r>
            <a:r>
              <a:rPr lang="ru-RU" sz="2800" dirty="0">
                <a:solidFill>
                  <a:prstClr val="black"/>
                </a:solidFill>
              </a:rPr>
              <a:t>кода в процессе выполнения </a:t>
            </a:r>
            <a:r>
              <a:rPr lang="ru-RU" sz="2800" dirty="0" smtClean="0">
                <a:solidFill>
                  <a:prstClr val="black"/>
                </a:solidFill>
              </a:rPr>
              <a:t>модуля,</a:t>
            </a:r>
          </a:p>
          <a:p>
            <a:r>
              <a:rPr lang="ru-RU" sz="2800" dirty="0" smtClean="0">
                <a:solidFill>
                  <a:prstClr val="black"/>
                </a:solidFill>
              </a:rPr>
              <a:t>управления </a:t>
            </a:r>
            <a:r>
              <a:rPr lang="ru-RU" sz="2800" dirty="0">
                <a:solidFill>
                  <a:prstClr val="black"/>
                </a:solidFill>
              </a:rPr>
              <a:t>динамической памятью (освобождение памяти) в процессе выполнения модуля</a:t>
            </a:r>
            <a:r>
              <a:rPr lang="ru-RU" sz="2800" dirty="0" smtClean="0">
                <a:solidFill>
                  <a:prstClr val="black"/>
                </a:solidFill>
              </a:rPr>
              <a:t>,</a:t>
            </a:r>
          </a:p>
          <a:p>
            <a:r>
              <a:rPr lang="ru-RU" sz="2800" dirty="0" smtClean="0">
                <a:solidFill>
                  <a:prstClr val="black"/>
                </a:solidFill>
              </a:rPr>
              <a:t>при </a:t>
            </a:r>
            <a:r>
              <a:rPr lang="ru-RU" sz="2800" dirty="0">
                <a:solidFill>
                  <a:prstClr val="black"/>
                </a:solidFill>
              </a:rPr>
              <a:t>разработке программы стандартными инструментальными средствами (</a:t>
            </a:r>
            <a:r>
              <a:rPr lang="ru-RU" sz="2800" dirty="0" err="1">
                <a:solidFill>
                  <a:prstClr val="black"/>
                </a:solidFill>
              </a:rPr>
              <a:t>Microsoft</a:t>
            </a:r>
            <a:r>
              <a:rPr lang="ru-RU" sz="2800" dirty="0">
                <a:solidFill>
                  <a:prstClr val="black"/>
                </a:solidFill>
              </a:rPr>
              <a:t> </a:t>
            </a:r>
            <a:r>
              <a:rPr lang="ru-RU" sz="2800" dirty="0" err="1">
                <a:solidFill>
                  <a:prstClr val="black"/>
                </a:solidFill>
              </a:rPr>
              <a:t>Visual</a:t>
            </a:r>
            <a:r>
              <a:rPr lang="ru-RU" sz="2800" dirty="0">
                <a:solidFill>
                  <a:prstClr val="black"/>
                </a:solidFill>
              </a:rPr>
              <a:t> </a:t>
            </a:r>
            <a:r>
              <a:rPr lang="ru-RU" sz="2800" dirty="0" err="1">
                <a:solidFill>
                  <a:prstClr val="black"/>
                </a:solidFill>
              </a:rPr>
              <a:t>Studio.NET</a:t>
            </a:r>
            <a:r>
              <a:rPr lang="ru-RU" sz="2800" dirty="0">
                <a:solidFill>
                  <a:prstClr val="black"/>
                </a:solidFill>
              </a:rPr>
              <a:t>) на основе метаданных обеспечивается динамическая подсказка (</a:t>
            </a:r>
            <a:r>
              <a:rPr lang="ru-RU" sz="2800" dirty="0" err="1">
                <a:solidFill>
                  <a:prstClr val="black"/>
                </a:solidFill>
              </a:rPr>
              <a:t>IntelliSense</a:t>
            </a:r>
            <a:r>
              <a:rPr lang="ru-RU" sz="2800" dirty="0">
                <a:solidFill>
                  <a:prstClr val="black"/>
                </a:solidFill>
              </a:rPr>
              <a:t>).</a:t>
            </a:r>
          </a:p>
        </p:txBody>
      </p:sp>
    </p:spTree>
    <p:extLst>
      <p:ext uri="{BB962C8B-B14F-4D97-AF65-F5344CB8AC3E}">
        <p14:creationId xmlns:p14="http://schemas.microsoft.com/office/powerpoint/2010/main" val="432327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anim calcmode="lin" valueType="num">
                                      <p:cBhvr additive="base">
                                        <p:cTn id="13" dur="10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14" dur="10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
                                            <p:txEl>
                                              <p:pRg st="2" end="2"/>
                                            </p:txEl>
                                          </p:spTgt>
                                        </p:tgtEl>
                                        <p:attrNameLst>
                                          <p:attrName>style.visibility</p:attrName>
                                        </p:attrNameLst>
                                      </p:cBhvr>
                                      <p:to>
                                        <p:strVal val="visible"/>
                                      </p:to>
                                    </p:set>
                                    <p:anim calcmode="lin" valueType="num">
                                      <p:cBhvr additive="base">
                                        <p:cTn id="19"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20" dur="10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
                                            <p:txEl>
                                              <p:pRg st="3" end="3"/>
                                            </p:txEl>
                                          </p:spTgt>
                                        </p:tgtEl>
                                        <p:attrNameLst>
                                          <p:attrName>style.visibility</p:attrName>
                                        </p:attrNameLst>
                                      </p:cBhvr>
                                      <p:to>
                                        <p:strVal val="visible"/>
                                      </p:to>
                                    </p:set>
                                    <p:anim calcmode="lin" valueType="num">
                                      <p:cBhvr additive="base">
                                        <p:cTn id="25"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26" dur="1000" fill="hold"/>
                                        <p:tgtEl>
                                          <p:spTgt spid="2">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2">
                                            <p:txEl>
                                              <p:pRg st="4" end="4"/>
                                            </p:txEl>
                                          </p:spTgt>
                                        </p:tgtEl>
                                        <p:attrNameLst>
                                          <p:attrName>style.visibility</p:attrName>
                                        </p:attrNameLst>
                                      </p:cBhvr>
                                      <p:to>
                                        <p:strVal val="visible"/>
                                      </p:to>
                                    </p:set>
                                    <p:anim calcmode="lin" valueType="num">
                                      <p:cBhvr additive="base">
                                        <p:cTn id="31" dur="1000" fill="hold"/>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32" dur="1000" fill="hold"/>
                                        <p:tgtEl>
                                          <p:spTgt spid="2">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2">
                                            <p:txEl>
                                              <p:pRg st="5" end="5"/>
                                            </p:txEl>
                                          </p:spTgt>
                                        </p:tgtEl>
                                        <p:attrNameLst>
                                          <p:attrName>style.visibility</p:attrName>
                                        </p:attrNameLst>
                                      </p:cBhvr>
                                      <p:to>
                                        <p:strVal val="visible"/>
                                      </p:to>
                                    </p:set>
                                    <p:anim calcmode="lin" valueType="num">
                                      <p:cBhvr additive="base">
                                        <p:cTn id="37" dur="1000" fill="hold"/>
                                        <p:tgtEl>
                                          <p:spTgt spid="2">
                                            <p:txEl>
                                              <p:pRg st="5" end="5"/>
                                            </p:txEl>
                                          </p:spTgt>
                                        </p:tgtEl>
                                        <p:attrNameLst>
                                          <p:attrName>ppt_x</p:attrName>
                                        </p:attrNameLst>
                                      </p:cBhvr>
                                      <p:tavLst>
                                        <p:tav tm="0">
                                          <p:val>
                                            <p:strVal val="#ppt_x"/>
                                          </p:val>
                                        </p:tav>
                                        <p:tav tm="100000">
                                          <p:val>
                                            <p:strVal val="#ppt_x"/>
                                          </p:val>
                                        </p:tav>
                                      </p:tavLst>
                                    </p:anim>
                                    <p:anim calcmode="lin" valueType="num">
                                      <p:cBhvr additive="base">
                                        <p:cTn id="38" dur="1000" fill="hold"/>
                                        <p:tgtEl>
                                          <p:spTgt spid="2">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0" y="142852"/>
            <a:ext cx="9144000" cy="4832092"/>
          </a:xfrm>
          <a:prstGeom prst="rect">
            <a:avLst/>
          </a:prstGeom>
        </p:spPr>
        <p:txBody>
          <a:bodyPr wrap="square">
            <a:spAutoFit/>
          </a:bodyPr>
          <a:lstStyle/>
          <a:p>
            <a:pPr algn="ctr"/>
            <a:r>
              <a:rPr lang="ru-RU" sz="2800" dirty="0">
                <a:solidFill>
                  <a:prstClr val="black"/>
                </a:solidFill>
              </a:rPr>
              <a:t>Декларация сборки (</a:t>
            </a:r>
            <a:r>
              <a:rPr lang="ru-RU" sz="2800" dirty="0" err="1">
                <a:solidFill>
                  <a:prstClr val="black"/>
                </a:solidFill>
              </a:rPr>
              <a:t>Manifest</a:t>
            </a:r>
            <a:r>
              <a:rPr lang="ru-RU" sz="2800" dirty="0">
                <a:solidFill>
                  <a:prstClr val="black"/>
                </a:solidFill>
              </a:rPr>
              <a:t>) – составная часть </a:t>
            </a:r>
            <a:r>
              <a:rPr lang="ru-RU" sz="2800" dirty="0" smtClean="0">
                <a:solidFill>
                  <a:prstClr val="black"/>
                </a:solidFill>
              </a:rPr>
              <a:t>сборки.</a:t>
            </a:r>
          </a:p>
          <a:p>
            <a:pPr algn="ctr"/>
            <a:r>
              <a:rPr lang="ru-RU" sz="2800" dirty="0" smtClean="0">
                <a:solidFill>
                  <a:prstClr val="black"/>
                </a:solidFill>
              </a:rPr>
              <a:t>Ещё </a:t>
            </a:r>
            <a:r>
              <a:rPr lang="ru-RU" sz="2800" dirty="0">
                <a:solidFill>
                  <a:prstClr val="black"/>
                </a:solidFill>
              </a:rPr>
              <a:t>один набор таблиц метаданных, который:</a:t>
            </a:r>
          </a:p>
          <a:p>
            <a:r>
              <a:rPr lang="ru-RU" sz="2800" dirty="0">
                <a:solidFill>
                  <a:prstClr val="black"/>
                </a:solidFill>
              </a:rPr>
              <a:t>идентифицирует сборку в виде текстового имени, её версию, культуру и цифровую сигнатуру (если сборка разделяется среди приложений), </a:t>
            </a:r>
          </a:p>
          <a:p>
            <a:r>
              <a:rPr lang="ru-RU" sz="2800" dirty="0">
                <a:solidFill>
                  <a:prstClr val="black"/>
                </a:solidFill>
              </a:rPr>
              <a:t>определяет входящие в состав файлы (по имени и </a:t>
            </a:r>
            <a:r>
              <a:rPr lang="ru-RU" sz="2800" dirty="0" err="1">
                <a:solidFill>
                  <a:prstClr val="black"/>
                </a:solidFill>
              </a:rPr>
              <a:t>хэшу</a:t>
            </a:r>
            <a:r>
              <a:rPr lang="ru-RU" sz="2800" dirty="0">
                <a:solidFill>
                  <a:prstClr val="black"/>
                </a:solidFill>
              </a:rPr>
              <a:t>),</a:t>
            </a:r>
          </a:p>
          <a:p>
            <a:r>
              <a:rPr lang="ru-RU" sz="2800" dirty="0">
                <a:solidFill>
                  <a:prstClr val="black"/>
                </a:solidFill>
              </a:rPr>
              <a:t>указывает типы и ресурсы, существующие в сборке, включая описание тех, которые экспортируются из сборки,</a:t>
            </a:r>
          </a:p>
          <a:p>
            <a:r>
              <a:rPr lang="ru-RU" sz="2800" dirty="0">
                <a:solidFill>
                  <a:prstClr val="black"/>
                </a:solidFill>
              </a:rPr>
              <a:t>перечисляет зависимости от других сборок, </a:t>
            </a:r>
          </a:p>
          <a:p>
            <a:r>
              <a:rPr lang="ru-RU" sz="2800" dirty="0">
                <a:solidFill>
                  <a:prstClr val="black"/>
                </a:solidFill>
              </a:rPr>
              <a:t>указывает набор прав, необходимых сборке для корректной работы</a:t>
            </a:r>
            <a:r>
              <a:rPr lang="ru-RU" sz="2800" dirty="0" smtClean="0">
                <a:solidFill>
                  <a:prstClr val="black"/>
                </a:solidFill>
              </a:rPr>
              <a:t>.</a:t>
            </a:r>
            <a:endParaRPr lang="ru-RU" sz="2600" dirty="0">
              <a:solidFill>
                <a:prstClr val="black"/>
              </a:solidFill>
            </a:endParaRPr>
          </a:p>
        </p:txBody>
      </p:sp>
    </p:spTree>
    <p:extLst>
      <p:ext uri="{BB962C8B-B14F-4D97-AF65-F5344CB8AC3E}">
        <p14:creationId xmlns:p14="http://schemas.microsoft.com/office/powerpoint/2010/main" val="183762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par>
                          <p:cTn id="9" fill="hold">
                            <p:stCondLst>
                              <p:cond delay="1000"/>
                            </p:stCondLst>
                            <p:childTnLst>
                              <p:par>
                                <p:cTn id="10" presetID="2" presetClass="entr" presetSubtype="4" fill="hold" nodeType="after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 calcmode="lin" valueType="num">
                                      <p:cBhvr additive="base">
                                        <p:cTn id="12" dur="10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13" dur="10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2">
                                            <p:txEl>
                                              <p:pRg st="2" end="2"/>
                                            </p:txEl>
                                          </p:spTgt>
                                        </p:tgtEl>
                                        <p:attrNameLst>
                                          <p:attrName>style.visibility</p:attrName>
                                        </p:attrNameLst>
                                      </p:cBhvr>
                                      <p:to>
                                        <p:strVal val="visible"/>
                                      </p:to>
                                    </p:set>
                                    <p:anim calcmode="lin" valueType="num">
                                      <p:cBhvr additive="base">
                                        <p:cTn id="18"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19" dur="10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2">
                                            <p:txEl>
                                              <p:pRg st="3" end="3"/>
                                            </p:txEl>
                                          </p:spTgt>
                                        </p:tgtEl>
                                        <p:attrNameLst>
                                          <p:attrName>style.visibility</p:attrName>
                                        </p:attrNameLst>
                                      </p:cBhvr>
                                      <p:to>
                                        <p:strVal val="visible"/>
                                      </p:to>
                                    </p:set>
                                    <p:anim calcmode="lin" valueType="num">
                                      <p:cBhvr additive="base">
                                        <p:cTn id="24"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25" dur="1000" fill="hold"/>
                                        <p:tgtEl>
                                          <p:spTgt spid="2">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nodeType="clickEffect">
                                  <p:stCondLst>
                                    <p:cond delay="0"/>
                                  </p:stCondLst>
                                  <p:childTnLst>
                                    <p:set>
                                      <p:cBhvr>
                                        <p:cTn id="29" dur="1" fill="hold">
                                          <p:stCondLst>
                                            <p:cond delay="0"/>
                                          </p:stCondLst>
                                        </p:cTn>
                                        <p:tgtEl>
                                          <p:spTgt spid="2">
                                            <p:txEl>
                                              <p:pRg st="4" end="4"/>
                                            </p:txEl>
                                          </p:spTgt>
                                        </p:tgtEl>
                                        <p:attrNameLst>
                                          <p:attrName>style.visibility</p:attrName>
                                        </p:attrNameLst>
                                      </p:cBhvr>
                                      <p:to>
                                        <p:strVal val="visible"/>
                                      </p:to>
                                    </p:set>
                                    <p:anim calcmode="lin" valueType="num">
                                      <p:cBhvr additive="base">
                                        <p:cTn id="30" dur="1000" fill="hold"/>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31" dur="1000" fill="hold"/>
                                        <p:tgtEl>
                                          <p:spTgt spid="2">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nodeType="clickEffect">
                                  <p:stCondLst>
                                    <p:cond delay="0"/>
                                  </p:stCondLst>
                                  <p:childTnLst>
                                    <p:set>
                                      <p:cBhvr>
                                        <p:cTn id="35" dur="1" fill="hold">
                                          <p:stCondLst>
                                            <p:cond delay="0"/>
                                          </p:stCondLst>
                                        </p:cTn>
                                        <p:tgtEl>
                                          <p:spTgt spid="2">
                                            <p:txEl>
                                              <p:pRg st="5" end="5"/>
                                            </p:txEl>
                                          </p:spTgt>
                                        </p:tgtEl>
                                        <p:attrNameLst>
                                          <p:attrName>style.visibility</p:attrName>
                                        </p:attrNameLst>
                                      </p:cBhvr>
                                      <p:to>
                                        <p:strVal val="visible"/>
                                      </p:to>
                                    </p:set>
                                    <p:anim calcmode="lin" valueType="num">
                                      <p:cBhvr additive="base">
                                        <p:cTn id="36" dur="1000" fill="hold"/>
                                        <p:tgtEl>
                                          <p:spTgt spid="2">
                                            <p:txEl>
                                              <p:pRg st="5" end="5"/>
                                            </p:txEl>
                                          </p:spTgt>
                                        </p:tgtEl>
                                        <p:attrNameLst>
                                          <p:attrName>ppt_x</p:attrName>
                                        </p:attrNameLst>
                                      </p:cBhvr>
                                      <p:tavLst>
                                        <p:tav tm="0">
                                          <p:val>
                                            <p:strVal val="#ppt_x"/>
                                          </p:val>
                                        </p:tav>
                                        <p:tav tm="100000">
                                          <p:val>
                                            <p:strVal val="#ppt_x"/>
                                          </p:val>
                                        </p:tav>
                                      </p:tavLst>
                                    </p:anim>
                                    <p:anim calcmode="lin" valueType="num">
                                      <p:cBhvr additive="base">
                                        <p:cTn id="37" dur="1000" fill="hold"/>
                                        <p:tgtEl>
                                          <p:spTgt spid="2">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nodeType="clickEffect">
                                  <p:stCondLst>
                                    <p:cond delay="0"/>
                                  </p:stCondLst>
                                  <p:childTnLst>
                                    <p:set>
                                      <p:cBhvr>
                                        <p:cTn id="41" dur="1" fill="hold">
                                          <p:stCondLst>
                                            <p:cond delay="0"/>
                                          </p:stCondLst>
                                        </p:cTn>
                                        <p:tgtEl>
                                          <p:spTgt spid="2">
                                            <p:txEl>
                                              <p:pRg st="6" end="6"/>
                                            </p:txEl>
                                          </p:spTgt>
                                        </p:tgtEl>
                                        <p:attrNameLst>
                                          <p:attrName>style.visibility</p:attrName>
                                        </p:attrNameLst>
                                      </p:cBhvr>
                                      <p:to>
                                        <p:strVal val="visible"/>
                                      </p:to>
                                    </p:set>
                                    <p:anim calcmode="lin" valueType="num">
                                      <p:cBhvr additive="base">
                                        <p:cTn id="42" dur="1000" fill="hold"/>
                                        <p:tgtEl>
                                          <p:spTgt spid="2">
                                            <p:txEl>
                                              <p:pRg st="6" end="6"/>
                                            </p:txEl>
                                          </p:spTgt>
                                        </p:tgtEl>
                                        <p:attrNameLst>
                                          <p:attrName>ppt_x</p:attrName>
                                        </p:attrNameLst>
                                      </p:cBhvr>
                                      <p:tavLst>
                                        <p:tav tm="0">
                                          <p:val>
                                            <p:strVal val="#ppt_x"/>
                                          </p:val>
                                        </p:tav>
                                        <p:tav tm="100000">
                                          <p:val>
                                            <p:strVal val="#ppt_x"/>
                                          </p:val>
                                        </p:tav>
                                      </p:tavLst>
                                    </p:anim>
                                    <p:anim calcmode="lin" valueType="num">
                                      <p:cBhvr additive="base">
                                        <p:cTn id="43" dur="1000" fill="hold"/>
                                        <p:tgtEl>
                                          <p:spTgt spid="2">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5938" name="Rectangle 2"/>
          <p:cNvSpPr>
            <a:spLocks noChangeArrowheads="1"/>
          </p:cNvSpPr>
          <p:nvPr/>
        </p:nvSpPr>
        <p:spPr bwMode="auto">
          <a:xfrm>
            <a:off x="3124200" y="2209800"/>
            <a:ext cx="2667000" cy="3733800"/>
          </a:xfrm>
          <a:prstGeom prst="rect">
            <a:avLst/>
          </a:prstGeom>
          <a:gradFill rotWithShape="0">
            <a:gsLst>
              <a:gs pos="0">
                <a:schemeClr val="accent2"/>
              </a:gs>
              <a:gs pos="100000">
                <a:schemeClr val="accent2">
                  <a:gamma/>
                  <a:shade val="46275"/>
                  <a:invGamma/>
                </a:schemeClr>
              </a:gs>
            </a:gsLst>
            <a:lin ang="2700000" scaled="1"/>
          </a:gradFill>
          <a:ln w="9525">
            <a:noFill/>
            <a:miter lim="800000"/>
            <a:headEnd/>
            <a:tailEnd/>
          </a:ln>
          <a:effectLst>
            <a:prstShdw prst="shdw17" dist="17961" dir="2700000">
              <a:schemeClr val="accent2">
                <a:gamma/>
                <a:shade val="60000"/>
                <a:invGamma/>
              </a:schemeClr>
            </a:prstShdw>
          </a:effectLst>
        </p:spPr>
        <p:txBody>
          <a:bodyPr wrap="none" anchor="ctr"/>
          <a:lstStyle/>
          <a:p>
            <a:pPr fontAlgn="base">
              <a:spcBef>
                <a:spcPct val="0"/>
              </a:spcBef>
              <a:spcAft>
                <a:spcPct val="0"/>
              </a:spcAft>
            </a:pPr>
            <a:endParaRPr lang="ru-RU">
              <a:solidFill>
                <a:srgbClr val="003366"/>
              </a:solidFill>
            </a:endParaRPr>
          </a:p>
        </p:txBody>
      </p:sp>
      <p:sp>
        <p:nvSpPr>
          <p:cNvPr id="1575939" name="Rectangle 3"/>
          <p:cNvSpPr>
            <a:spLocks noChangeArrowheads="1"/>
          </p:cNvSpPr>
          <p:nvPr/>
        </p:nvSpPr>
        <p:spPr bwMode="auto">
          <a:xfrm>
            <a:off x="3276600" y="2819400"/>
            <a:ext cx="2362200" cy="609600"/>
          </a:xfrm>
          <a:prstGeom prst="rect">
            <a:avLst/>
          </a:prstGeom>
          <a:solidFill>
            <a:schemeClr val="folHlink"/>
          </a:solidFill>
          <a:ln w="9525">
            <a:noFill/>
            <a:miter lim="800000"/>
            <a:headEnd/>
            <a:tailEnd/>
          </a:ln>
          <a:effectLst>
            <a:prstShdw prst="shdw17" dist="17961" dir="2700000">
              <a:schemeClr val="folHlink">
                <a:gamma/>
                <a:shade val="60000"/>
                <a:invGamma/>
              </a:schemeClr>
            </a:prstShdw>
          </a:effectLst>
        </p:spPr>
        <p:txBody>
          <a:bodyPr wrap="none" anchor="ctr"/>
          <a:lstStyle/>
          <a:p>
            <a:pPr fontAlgn="base">
              <a:spcBef>
                <a:spcPct val="0"/>
              </a:spcBef>
              <a:spcAft>
                <a:spcPct val="0"/>
              </a:spcAft>
            </a:pPr>
            <a:r>
              <a:rPr lang="en-GB" sz="2000">
                <a:solidFill>
                  <a:srgbClr val="003366"/>
                </a:solidFill>
              </a:rPr>
              <a:t>Manifest</a:t>
            </a:r>
          </a:p>
        </p:txBody>
      </p:sp>
      <p:sp>
        <p:nvSpPr>
          <p:cNvPr id="1575940" name="Rectangle 4"/>
          <p:cNvSpPr>
            <a:spLocks noChangeArrowheads="1"/>
          </p:cNvSpPr>
          <p:nvPr/>
        </p:nvSpPr>
        <p:spPr bwMode="auto">
          <a:xfrm>
            <a:off x="3276600" y="4343400"/>
            <a:ext cx="2362200" cy="609600"/>
          </a:xfrm>
          <a:prstGeom prst="rect">
            <a:avLst/>
          </a:prstGeom>
          <a:solidFill>
            <a:schemeClr val="folHlink"/>
          </a:solidFill>
          <a:ln w="9525">
            <a:noFill/>
            <a:miter lim="800000"/>
            <a:headEnd/>
            <a:tailEnd/>
          </a:ln>
          <a:effectLst>
            <a:prstShdw prst="shdw17" dist="17961" dir="2700000">
              <a:schemeClr val="folHlink">
                <a:gamma/>
                <a:shade val="60000"/>
                <a:invGamma/>
              </a:schemeClr>
            </a:prstShdw>
          </a:effectLst>
        </p:spPr>
        <p:txBody>
          <a:bodyPr wrap="none" anchor="ctr"/>
          <a:lstStyle/>
          <a:p>
            <a:pPr fontAlgn="base">
              <a:spcBef>
                <a:spcPct val="0"/>
              </a:spcBef>
              <a:spcAft>
                <a:spcPct val="0"/>
              </a:spcAft>
            </a:pPr>
            <a:r>
              <a:rPr lang="en-GB" sz="2000">
                <a:solidFill>
                  <a:srgbClr val="003366"/>
                </a:solidFill>
              </a:rPr>
              <a:t>MSIL</a:t>
            </a:r>
          </a:p>
        </p:txBody>
      </p:sp>
      <p:sp>
        <p:nvSpPr>
          <p:cNvPr id="1575941" name="Rectangle 5"/>
          <p:cNvSpPr>
            <a:spLocks noChangeArrowheads="1"/>
          </p:cNvSpPr>
          <p:nvPr/>
        </p:nvSpPr>
        <p:spPr bwMode="auto">
          <a:xfrm>
            <a:off x="3276600" y="5105400"/>
            <a:ext cx="2362200" cy="609600"/>
          </a:xfrm>
          <a:prstGeom prst="rect">
            <a:avLst/>
          </a:prstGeom>
          <a:solidFill>
            <a:schemeClr val="folHlink"/>
          </a:solidFill>
          <a:ln w="9525">
            <a:noFill/>
            <a:miter lim="800000"/>
            <a:headEnd/>
            <a:tailEnd/>
          </a:ln>
          <a:effectLst>
            <a:prstShdw prst="shdw17" dist="17961" dir="2700000">
              <a:schemeClr val="folHlink">
                <a:gamma/>
                <a:shade val="60000"/>
                <a:invGamma/>
              </a:schemeClr>
            </a:prstShdw>
          </a:effectLst>
        </p:spPr>
        <p:txBody>
          <a:bodyPr wrap="none" anchor="ctr"/>
          <a:lstStyle/>
          <a:p>
            <a:pPr fontAlgn="base">
              <a:spcBef>
                <a:spcPct val="0"/>
              </a:spcBef>
              <a:spcAft>
                <a:spcPct val="0"/>
              </a:spcAft>
            </a:pPr>
            <a:r>
              <a:rPr lang="en-GB" sz="2000">
                <a:solidFill>
                  <a:srgbClr val="003366"/>
                </a:solidFill>
              </a:rPr>
              <a:t>Resources</a:t>
            </a:r>
          </a:p>
        </p:txBody>
      </p:sp>
      <p:sp>
        <p:nvSpPr>
          <p:cNvPr id="1575942" name="Text Box 6"/>
          <p:cNvSpPr txBox="1">
            <a:spLocks noChangeArrowheads="1"/>
          </p:cNvSpPr>
          <p:nvPr/>
        </p:nvSpPr>
        <p:spPr bwMode="auto">
          <a:xfrm>
            <a:off x="3200400" y="2286000"/>
            <a:ext cx="1710725" cy="400110"/>
          </a:xfrm>
          <a:prstGeom prst="rect">
            <a:avLst/>
          </a:prstGeom>
          <a:noFill/>
          <a:ln w="9525">
            <a:noFill/>
            <a:miter lim="800000"/>
            <a:headEnd/>
            <a:tailEnd/>
          </a:ln>
          <a:effectLst/>
        </p:spPr>
        <p:txBody>
          <a:bodyPr wrap="none">
            <a:spAutoFit/>
          </a:bodyPr>
          <a:lstStyle/>
          <a:p>
            <a:pPr fontAlgn="base">
              <a:spcBef>
                <a:spcPct val="0"/>
              </a:spcBef>
              <a:spcAft>
                <a:spcPct val="0"/>
              </a:spcAft>
            </a:pPr>
            <a:r>
              <a:rPr lang="en-GB" sz="2000" dirty="0" smtClean="0">
                <a:solidFill>
                  <a:srgbClr val="FFFFFF"/>
                </a:solidFill>
              </a:rPr>
              <a:t>module1.DLL</a:t>
            </a:r>
            <a:endParaRPr lang="en-GB" sz="2000" dirty="0">
              <a:solidFill>
                <a:srgbClr val="FFFFFF"/>
              </a:solidFill>
            </a:endParaRPr>
          </a:p>
        </p:txBody>
      </p:sp>
      <p:sp>
        <p:nvSpPr>
          <p:cNvPr id="1575944" name="Rectangle 8"/>
          <p:cNvSpPr>
            <a:spLocks noGrp="1" noChangeArrowheads="1"/>
          </p:cNvSpPr>
          <p:nvPr>
            <p:ph type="title"/>
          </p:nvPr>
        </p:nvSpPr>
        <p:spPr/>
        <p:txBody>
          <a:bodyPr/>
          <a:lstStyle/>
          <a:p>
            <a:r>
              <a:rPr lang="en-US"/>
              <a:t>Assemblies</a:t>
            </a:r>
            <a:br>
              <a:rPr lang="en-US"/>
            </a:br>
            <a:r>
              <a:rPr lang="en-US" sz="3200"/>
              <a:t>Components of an Assembly</a:t>
            </a:r>
          </a:p>
        </p:txBody>
      </p:sp>
      <p:sp>
        <p:nvSpPr>
          <p:cNvPr id="1575945" name="Rectangle 9"/>
          <p:cNvSpPr>
            <a:spLocks noChangeArrowheads="1"/>
          </p:cNvSpPr>
          <p:nvPr/>
        </p:nvSpPr>
        <p:spPr bwMode="auto">
          <a:xfrm>
            <a:off x="3276600" y="3581400"/>
            <a:ext cx="2362200" cy="609600"/>
          </a:xfrm>
          <a:prstGeom prst="rect">
            <a:avLst/>
          </a:prstGeom>
          <a:solidFill>
            <a:schemeClr val="folHlink"/>
          </a:solidFill>
          <a:ln w="9525">
            <a:noFill/>
            <a:miter lim="800000"/>
            <a:headEnd/>
            <a:tailEnd/>
          </a:ln>
          <a:effectLst>
            <a:prstShdw prst="shdw17" dist="17961" dir="2700000">
              <a:schemeClr val="folHlink">
                <a:gamma/>
                <a:shade val="60000"/>
                <a:invGamma/>
              </a:schemeClr>
            </a:prstShdw>
          </a:effectLst>
        </p:spPr>
        <p:txBody>
          <a:bodyPr wrap="none" anchor="ctr"/>
          <a:lstStyle/>
          <a:p>
            <a:pPr fontAlgn="base">
              <a:spcBef>
                <a:spcPct val="0"/>
              </a:spcBef>
              <a:spcAft>
                <a:spcPct val="0"/>
              </a:spcAft>
            </a:pPr>
            <a:r>
              <a:rPr lang="en-GB" sz="2000" dirty="0" smtClean="0">
                <a:solidFill>
                  <a:srgbClr val="003366"/>
                </a:solidFill>
              </a:rPr>
              <a:t>Metadata</a:t>
            </a:r>
            <a:endParaRPr lang="en-GB" sz="2000" dirty="0">
              <a:solidFill>
                <a:srgbClr val="003366"/>
              </a:solidFill>
            </a:endParaRPr>
          </a:p>
        </p:txBody>
      </p:sp>
    </p:spTree>
    <p:extLst>
      <p:ext uri="{BB962C8B-B14F-4D97-AF65-F5344CB8AC3E}">
        <p14:creationId xmlns:p14="http://schemas.microsoft.com/office/powerpoint/2010/main" val="3728862984"/>
      </p:ext>
    </p:extLst>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1530" y="1772816"/>
            <a:ext cx="8460940" cy="33843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8866926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7986" name="Rectangle 2"/>
          <p:cNvSpPr>
            <a:spLocks noChangeArrowheads="1"/>
          </p:cNvSpPr>
          <p:nvPr/>
        </p:nvSpPr>
        <p:spPr bwMode="auto">
          <a:xfrm>
            <a:off x="2819400" y="1981200"/>
            <a:ext cx="4572000" cy="4343400"/>
          </a:xfrm>
          <a:prstGeom prst="rect">
            <a:avLst/>
          </a:prstGeom>
          <a:solidFill>
            <a:schemeClr val="accent2"/>
          </a:solidFill>
          <a:ln w="9525">
            <a:noFill/>
            <a:miter lim="800000"/>
            <a:headEnd/>
            <a:tailEnd/>
          </a:ln>
          <a:effectLst>
            <a:prstShdw prst="shdw17" dist="17961" dir="2700000">
              <a:schemeClr val="accent2">
                <a:gamma/>
                <a:shade val="60000"/>
                <a:invGamma/>
              </a:schemeClr>
            </a:prstShdw>
          </a:effectLst>
        </p:spPr>
        <p:txBody>
          <a:bodyPr wrap="none" anchor="ctr"/>
          <a:lstStyle/>
          <a:p>
            <a:pPr fontAlgn="base">
              <a:spcBef>
                <a:spcPct val="0"/>
              </a:spcBef>
              <a:spcAft>
                <a:spcPct val="0"/>
              </a:spcAft>
            </a:pPr>
            <a:endParaRPr lang="ru-RU" sz="1600">
              <a:solidFill>
                <a:srgbClr val="003366"/>
              </a:solidFill>
            </a:endParaRPr>
          </a:p>
        </p:txBody>
      </p:sp>
      <p:sp>
        <p:nvSpPr>
          <p:cNvPr id="1577987" name="Text Box 3"/>
          <p:cNvSpPr txBox="1">
            <a:spLocks noChangeArrowheads="1"/>
          </p:cNvSpPr>
          <p:nvPr/>
        </p:nvSpPr>
        <p:spPr bwMode="auto">
          <a:xfrm>
            <a:off x="2846388" y="2108200"/>
            <a:ext cx="2165350" cy="366713"/>
          </a:xfrm>
          <a:prstGeom prst="rect">
            <a:avLst/>
          </a:prstGeom>
          <a:noFill/>
          <a:ln w="9525">
            <a:noFill/>
            <a:miter lim="800000"/>
            <a:headEnd/>
            <a:tailEnd/>
          </a:ln>
          <a:effectLst/>
        </p:spPr>
        <p:txBody>
          <a:bodyPr wrap="none">
            <a:spAutoFit/>
          </a:bodyPr>
          <a:lstStyle/>
          <a:p>
            <a:pPr fontAlgn="base">
              <a:spcBef>
                <a:spcPct val="0"/>
              </a:spcBef>
              <a:spcAft>
                <a:spcPct val="0"/>
              </a:spcAft>
            </a:pPr>
            <a:r>
              <a:rPr lang="en-GB">
                <a:solidFill>
                  <a:srgbClr val="003366"/>
                </a:solidFill>
              </a:rPr>
              <a:t>Type Descriptions</a:t>
            </a:r>
          </a:p>
        </p:txBody>
      </p:sp>
      <p:sp>
        <p:nvSpPr>
          <p:cNvPr id="1577988" name="Rectangle 4"/>
          <p:cNvSpPr>
            <a:spLocks noChangeArrowheads="1"/>
          </p:cNvSpPr>
          <p:nvPr/>
        </p:nvSpPr>
        <p:spPr bwMode="auto">
          <a:xfrm>
            <a:off x="3111500" y="4311427"/>
            <a:ext cx="3917950" cy="1853877"/>
          </a:xfrm>
          <a:prstGeom prst="rect">
            <a:avLst/>
          </a:prstGeom>
          <a:solidFill>
            <a:schemeClr val="folHlink"/>
          </a:solidFill>
          <a:ln w="9525">
            <a:noFill/>
            <a:miter lim="800000"/>
            <a:headEnd/>
            <a:tailEnd/>
          </a:ln>
          <a:effectLst>
            <a:prstShdw prst="shdw17" dist="17961" dir="2700000">
              <a:schemeClr val="folHlink">
                <a:gamma/>
                <a:shade val="60000"/>
                <a:invGamma/>
              </a:schemeClr>
            </a:prstShdw>
          </a:effectLst>
        </p:spPr>
        <p:txBody>
          <a:bodyPr wrap="none" anchor="ctr"/>
          <a:lstStyle/>
          <a:p>
            <a:pPr algn="ctr" fontAlgn="base">
              <a:spcBef>
                <a:spcPct val="0"/>
              </a:spcBef>
              <a:spcAft>
                <a:spcPct val="0"/>
              </a:spcAft>
            </a:pPr>
            <a:r>
              <a:rPr lang="en-US" b="1" dirty="0"/>
              <a:t>describes </a:t>
            </a:r>
            <a:endParaRPr lang="en-US" b="1" dirty="0" smtClean="0"/>
          </a:p>
          <a:p>
            <a:pPr fontAlgn="base">
              <a:spcBef>
                <a:spcPct val="0"/>
              </a:spcBef>
              <a:spcAft>
                <a:spcPct val="0"/>
              </a:spcAft>
            </a:pPr>
            <a:r>
              <a:rPr lang="en-GB" dirty="0" smtClean="0">
                <a:solidFill>
                  <a:srgbClr val="003366"/>
                </a:solidFill>
              </a:rPr>
              <a:t>Classes</a:t>
            </a:r>
            <a:endParaRPr lang="en-GB" dirty="0">
              <a:solidFill>
                <a:srgbClr val="003366"/>
              </a:solidFill>
            </a:endParaRPr>
          </a:p>
          <a:p>
            <a:pPr fontAlgn="base">
              <a:spcBef>
                <a:spcPct val="0"/>
              </a:spcBef>
              <a:spcAft>
                <a:spcPct val="0"/>
              </a:spcAft>
            </a:pPr>
            <a:r>
              <a:rPr lang="en-GB" dirty="0">
                <a:solidFill>
                  <a:srgbClr val="003366"/>
                </a:solidFill>
              </a:rPr>
              <a:t>Base classes</a:t>
            </a:r>
          </a:p>
          <a:p>
            <a:pPr fontAlgn="base">
              <a:spcBef>
                <a:spcPct val="0"/>
              </a:spcBef>
              <a:spcAft>
                <a:spcPct val="0"/>
              </a:spcAft>
            </a:pPr>
            <a:r>
              <a:rPr lang="en-GB" dirty="0">
                <a:solidFill>
                  <a:srgbClr val="003366"/>
                </a:solidFill>
              </a:rPr>
              <a:t>Implemented interfaces</a:t>
            </a:r>
          </a:p>
          <a:p>
            <a:pPr fontAlgn="base">
              <a:spcBef>
                <a:spcPct val="0"/>
              </a:spcBef>
              <a:spcAft>
                <a:spcPct val="0"/>
              </a:spcAft>
            </a:pPr>
            <a:r>
              <a:rPr lang="en-GB" dirty="0">
                <a:solidFill>
                  <a:srgbClr val="003366"/>
                </a:solidFill>
              </a:rPr>
              <a:t>Data members</a:t>
            </a:r>
          </a:p>
          <a:p>
            <a:pPr fontAlgn="base">
              <a:spcBef>
                <a:spcPct val="0"/>
              </a:spcBef>
              <a:spcAft>
                <a:spcPct val="0"/>
              </a:spcAft>
            </a:pPr>
            <a:r>
              <a:rPr lang="en-GB" dirty="0">
                <a:solidFill>
                  <a:srgbClr val="003366"/>
                </a:solidFill>
              </a:rPr>
              <a:t>Methods</a:t>
            </a:r>
          </a:p>
        </p:txBody>
      </p:sp>
      <p:grpSp>
        <p:nvGrpSpPr>
          <p:cNvPr id="2" name="Group 10"/>
          <p:cNvGrpSpPr>
            <a:grpSpLocks/>
          </p:cNvGrpSpPr>
          <p:nvPr/>
        </p:nvGrpSpPr>
        <p:grpSpPr bwMode="auto">
          <a:xfrm>
            <a:off x="3111500" y="2132856"/>
            <a:ext cx="3962400" cy="1989138"/>
            <a:chOff x="1592" y="2731"/>
            <a:chExt cx="2496" cy="1253"/>
          </a:xfrm>
        </p:grpSpPr>
        <p:sp>
          <p:nvSpPr>
            <p:cNvPr id="1577989" name="Rectangle 5"/>
            <p:cNvSpPr>
              <a:spLocks noChangeArrowheads="1"/>
            </p:cNvSpPr>
            <p:nvPr/>
          </p:nvSpPr>
          <p:spPr bwMode="auto">
            <a:xfrm>
              <a:off x="1592" y="2731"/>
              <a:ext cx="2496" cy="1253"/>
            </a:xfrm>
            <a:prstGeom prst="rect">
              <a:avLst/>
            </a:prstGeom>
            <a:solidFill>
              <a:schemeClr val="folHlink"/>
            </a:solidFill>
            <a:ln w="9525">
              <a:noFill/>
              <a:miter lim="800000"/>
              <a:headEnd/>
              <a:tailEnd/>
            </a:ln>
            <a:effectLst>
              <a:prstShdw prst="shdw17" dist="17961" dir="2700000">
                <a:schemeClr val="folHlink">
                  <a:gamma/>
                  <a:shade val="60000"/>
                  <a:invGamma/>
                </a:schemeClr>
              </a:prstShdw>
            </a:effectLst>
          </p:spPr>
          <p:txBody>
            <a:bodyPr wrap="none"/>
            <a:lstStyle/>
            <a:p>
              <a:pPr fontAlgn="base">
                <a:spcBef>
                  <a:spcPct val="0"/>
                </a:spcBef>
                <a:spcAft>
                  <a:spcPct val="0"/>
                </a:spcAft>
              </a:pPr>
              <a:r>
                <a:rPr lang="en-GB">
                  <a:solidFill>
                    <a:srgbClr val="003366"/>
                  </a:solidFill>
                </a:rPr>
                <a:t>Name</a:t>
              </a:r>
            </a:p>
            <a:p>
              <a:pPr fontAlgn="base">
                <a:spcBef>
                  <a:spcPct val="0"/>
                </a:spcBef>
                <a:spcAft>
                  <a:spcPct val="0"/>
                </a:spcAft>
              </a:pPr>
              <a:r>
                <a:rPr lang="en-GB">
                  <a:solidFill>
                    <a:srgbClr val="003366"/>
                  </a:solidFill>
                </a:rPr>
                <a:t>Version</a:t>
              </a:r>
            </a:p>
            <a:p>
              <a:pPr fontAlgn="base">
                <a:spcBef>
                  <a:spcPct val="0"/>
                </a:spcBef>
                <a:spcAft>
                  <a:spcPct val="0"/>
                </a:spcAft>
              </a:pPr>
              <a:r>
                <a:rPr lang="en-GB">
                  <a:solidFill>
                    <a:srgbClr val="003366"/>
                  </a:solidFill>
                </a:rPr>
                <a:t>Culture</a:t>
              </a:r>
            </a:p>
          </p:txBody>
        </p:sp>
        <p:sp>
          <p:nvSpPr>
            <p:cNvPr id="1577991" name="Rectangle 7"/>
            <p:cNvSpPr>
              <a:spLocks noChangeArrowheads="1"/>
            </p:cNvSpPr>
            <p:nvPr/>
          </p:nvSpPr>
          <p:spPr bwMode="auto">
            <a:xfrm>
              <a:off x="1705" y="3341"/>
              <a:ext cx="2270" cy="589"/>
            </a:xfrm>
            <a:prstGeom prst="rect">
              <a:avLst/>
            </a:prstGeom>
            <a:solidFill>
              <a:schemeClr val="hlink"/>
            </a:solidFill>
            <a:ln w="9525">
              <a:noFill/>
              <a:miter lim="800000"/>
              <a:headEnd/>
              <a:tailEnd/>
            </a:ln>
            <a:effectLst>
              <a:prstShdw prst="shdw17" dist="17961" dir="2700000">
                <a:schemeClr val="hlink">
                  <a:gamma/>
                  <a:shade val="60000"/>
                  <a:invGamma/>
                </a:schemeClr>
              </a:prstShdw>
            </a:effectLst>
          </p:spPr>
          <p:txBody>
            <a:bodyPr wrap="none"/>
            <a:lstStyle/>
            <a:p>
              <a:pPr fontAlgn="base">
                <a:spcBef>
                  <a:spcPct val="0"/>
                </a:spcBef>
                <a:spcAft>
                  <a:spcPct val="0"/>
                </a:spcAft>
              </a:pPr>
              <a:r>
                <a:rPr lang="en-GB">
                  <a:solidFill>
                    <a:srgbClr val="003366"/>
                  </a:solidFill>
                </a:rPr>
                <a:t>Other assemblies</a:t>
              </a:r>
            </a:p>
            <a:p>
              <a:pPr fontAlgn="base">
                <a:spcBef>
                  <a:spcPct val="0"/>
                </a:spcBef>
                <a:spcAft>
                  <a:spcPct val="0"/>
                </a:spcAft>
              </a:pPr>
              <a:r>
                <a:rPr lang="en-GB">
                  <a:solidFill>
                    <a:srgbClr val="003366"/>
                  </a:solidFill>
                </a:rPr>
                <a:t>Security Permissions</a:t>
              </a:r>
            </a:p>
            <a:p>
              <a:pPr fontAlgn="base">
                <a:spcBef>
                  <a:spcPct val="0"/>
                </a:spcBef>
                <a:spcAft>
                  <a:spcPct val="0"/>
                </a:spcAft>
              </a:pPr>
              <a:r>
                <a:rPr lang="en-GB">
                  <a:solidFill>
                    <a:srgbClr val="003366"/>
                  </a:solidFill>
                </a:rPr>
                <a:t>Exported Types</a:t>
              </a:r>
            </a:p>
          </p:txBody>
        </p:sp>
      </p:grpSp>
      <p:sp>
        <p:nvSpPr>
          <p:cNvPr id="1577993" name="Rectangle 9"/>
          <p:cNvSpPr>
            <a:spLocks noGrp="1" noChangeArrowheads="1"/>
          </p:cNvSpPr>
          <p:nvPr>
            <p:ph type="title"/>
          </p:nvPr>
        </p:nvSpPr>
        <p:spPr/>
        <p:txBody>
          <a:bodyPr/>
          <a:lstStyle/>
          <a:p>
            <a:r>
              <a:rPr lang="en-US"/>
              <a:t>Assemblies</a:t>
            </a:r>
            <a:br>
              <a:rPr lang="en-US"/>
            </a:br>
            <a:r>
              <a:rPr lang="en-US" sz="3200"/>
              <a:t>Manifest and Metadata</a:t>
            </a:r>
          </a:p>
        </p:txBody>
      </p:sp>
      <p:sp>
        <p:nvSpPr>
          <p:cNvPr id="1577995" name="Text Box 11"/>
          <p:cNvSpPr txBox="1">
            <a:spLocks noChangeArrowheads="1"/>
          </p:cNvSpPr>
          <p:nvPr/>
        </p:nvSpPr>
        <p:spPr bwMode="auto">
          <a:xfrm>
            <a:off x="1054100" y="2870200"/>
            <a:ext cx="1212850" cy="396875"/>
          </a:xfrm>
          <a:prstGeom prst="rect">
            <a:avLst/>
          </a:prstGeom>
          <a:noFill/>
          <a:ln w="12700">
            <a:noFill/>
            <a:miter lim="800000"/>
            <a:headEnd/>
            <a:tailEnd/>
          </a:ln>
          <a:effectLst/>
        </p:spPr>
        <p:txBody>
          <a:bodyPr wrap="none">
            <a:spAutoFit/>
          </a:bodyPr>
          <a:lstStyle/>
          <a:p>
            <a:pPr fontAlgn="base">
              <a:spcBef>
                <a:spcPct val="0"/>
              </a:spcBef>
              <a:spcAft>
                <a:spcPct val="0"/>
              </a:spcAft>
            </a:pPr>
            <a:r>
              <a:rPr lang="en-US" sz="2000">
                <a:solidFill>
                  <a:srgbClr val="003366"/>
                </a:solidFill>
              </a:rPr>
              <a:t>Manifest</a:t>
            </a:r>
          </a:p>
        </p:txBody>
      </p:sp>
      <p:sp>
        <p:nvSpPr>
          <p:cNvPr id="1577996" name="Text Box 12"/>
          <p:cNvSpPr txBox="1">
            <a:spLocks noChangeArrowheads="1"/>
          </p:cNvSpPr>
          <p:nvPr/>
        </p:nvSpPr>
        <p:spPr bwMode="auto">
          <a:xfrm>
            <a:off x="1054100" y="5003800"/>
            <a:ext cx="1284288" cy="396875"/>
          </a:xfrm>
          <a:prstGeom prst="rect">
            <a:avLst/>
          </a:prstGeom>
          <a:noFill/>
          <a:ln w="12700">
            <a:noFill/>
            <a:miter lim="800000"/>
            <a:headEnd/>
            <a:tailEnd/>
          </a:ln>
          <a:effectLst/>
        </p:spPr>
        <p:txBody>
          <a:bodyPr wrap="none">
            <a:spAutoFit/>
          </a:bodyPr>
          <a:lstStyle/>
          <a:p>
            <a:pPr fontAlgn="base">
              <a:spcBef>
                <a:spcPct val="0"/>
              </a:spcBef>
              <a:spcAft>
                <a:spcPct val="0"/>
              </a:spcAft>
            </a:pPr>
            <a:r>
              <a:rPr lang="en-US" sz="2000">
                <a:solidFill>
                  <a:srgbClr val="003366"/>
                </a:solidFill>
              </a:rPr>
              <a:t>Metadata</a:t>
            </a:r>
          </a:p>
        </p:txBody>
      </p:sp>
    </p:spTree>
    <p:extLst>
      <p:ext uri="{BB962C8B-B14F-4D97-AF65-F5344CB8AC3E}">
        <p14:creationId xmlns:p14="http://schemas.microsoft.com/office/powerpoint/2010/main" val="18457495"/>
      </p:ext>
    </p:extLst>
  </p:cSld>
  <p:clrMapOvr>
    <a:masterClrMapping/>
  </p:clrMapOv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0" y="142852"/>
            <a:ext cx="9144000" cy="6555641"/>
          </a:xfrm>
          <a:prstGeom prst="rect">
            <a:avLst/>
          </a:prstGeom>
        </p:spPr>
        <p:txBody>
          <a:bodyPr wrap="square">
            <a:spAutoFit/>
          </a:bodyPr>
          <a:lstStyle/>
          <a:p>
            <a:pPr algn="ctr"/>
            <a:r>
              <a:rPr lang="ru-RU" sz="2800" dirty="0" err="1">
                <a:solidFill>
                  <a:prstClr val="black"/>
                </a:solidFill>
              </a:rPr>
              <a:t>AppDomain</a:t>
            </a:r>
            <a:r>
              <a:rPr lang="ru-RU" sz="2800" dirty="0">
                <a:solidFill>
                  <a:prstClr val="black"/>
                </a:solidFill>
              </a:rPr>
              <a:t> (домен приложения) – это логический контейнер </a:t>
            </a:r>
            <a:r>
              <a:rPr lang="ru-RU" sz="2800" dirty="0" smtClean="0">
                <a:solidFill>
                  <a:prstClr val="black"/>
                </a:solidFill>
              </a:rPr>
              <a:t>сборок,</a:t>
            </a:r>
          </a:p>
          <a:p>
            <a:pPr algn="ctr"/>
            <a:r>
              <a:rPr lang="ru-RU" sz="2800" dirty="0" smtClean="0">
                <a:solidFill>
                  <a:prstClr val="black"/>
                </a:solidFill>
              </a:rPr>
              <a:t>который </a:t>
            </a:r>
            <a:r>
              <a:rPr lang="ru-RU" sz="2800" dirty="0">
                <a:solidFill>
                  <a:prstClr val="black"/>
                </a:solidFill>
              </a:rPr>
              <a:t>используется для изоляции приложения в рамках адресного пространства </a:t>
            </a:r>
            <a:r>
              <a:rPr lang="ru-RU" sz="2800" dirty="0" smtClean="0">
                <a:solidFill>
                  <a:prstClr val="black"/>
                </a:solidFill>
              </a:rPr>
              <a:t>процесса.</a:t>
            </a:r>
          </a:p>
          <a:p>
            <a:pPr algn="ctr"/>
            <a:r>
              <a:rPr lang="ru-RU" sz="2800" dirty="0" smtClean="0">
                <a:solidFill>
                  <a:prstClr val="black"/>
                </a:solidFill>
              </a:rPr>
              <a:t>Код</a:t>
            </a:r>
            <a:r>
              <a:rPr lang="ru-RU" sz="2800" dirty="0">
                <a:solidFill>
                  <a:prstClr val="black"/>
                </a:solidFill>
              </a:rPr>
              <a:t>, выполняемый в CLR (CLR процесс) отделён от других процессов, выполняемых на компьютере в это же самое </a:t>
            </a:r>
            <a:r>
              <a:rPr lang="ru-RU" sz="2800" dirty="0" smtClean="0">
                <a:solidFill>
                  <a:prstClr val="black"/>
                </a:solidFill>
              </a:rPr>
              <a:t>время.</a:t>
            </a:r>
          </a:p>
          <a:p>
            <a:pPr algn="ctr"/>
            <a:r>
              <a:rPr lang="ru-RU" sz="2800" dirty="0" smtClean="0">
                <a:solidFill>
                  <a:prstClr val="black"/>
                </a:solidFill>
              </a:rPr>
              <a:t>Обычный </a:t>
            </a:r>
            <a:r>
              <a:rPr lang="ru-RU" sz="2800" dirty="0">
                <a:solidFill>
                  <a:prstClr val="black"/>
                </a:solidFill>
              </a:rPr>
              <a:t>процесс запускается системой в рамках специально выделяемого процессу адресного </a:t>
            </a:r>
            <a:r>
              <a:rPr lang="ru-RU" sz="2800" dirty="0" smtClean="0">
                <a:solidFill>
                  <a:prstClr val="black"/>
                </a:solidFill>
              </a:rPr>
              <a:t>пространства.</a:t>
            </a:r>
          </a:p>
          <a:p>
            <a:pPr algn="ctr"/>
            <a:r>
              <a:rPr lang="ru-RU" sz="2800" dirty="0" smtClean="0">
                <a:solidFill>
                  <a:prstClr val="black"/>
                </a:solidFill>
              </a:rPr>
              <a:t>CLR </a:t>
            </a:r>
            <a:r>
              <a:rPr lang="ru-RU" sz="2800" dirty="0">
                <a:solidFill>
                  <a:prstClr val="black"/>
                </a:solidFill>
              </a:rPr>
              <a:t>предоставляет возможность выполнения множества управляемых приложений в ОДНОМ </a:t>
            </a:r>
            <a:r>
              <a:rPr lang="ru-RU" sz="2800" dirty="0" smtClean="0">
                <a:solidFill>
                  <a:prstClr val="black"/>
                </a:solidFill>
              </a:rPr>
              <a:t>ПРОЦЕССЕ.</a:t>
            </a:r>
          </a:p>
          <a:p>
            <a:pPr algn="ctr"/>
            <a:r>
              <a:rPr lang="ru-RU" sz="2800" dirty="0" smtClean="0">
                <a:solidFill>
                  <a:prstClr val="black"/>
                </a:solidFill>
              </a:rPr>
              <a:t>Каждое </a:t>
            </a:r>
            <a:r>
              <a:rPr lang="ru-RU" sz="2800" dirty="0">
                <a:solidFill>
                  <a:prstClr val="black"/>
                </a:solidFill>
              </a:rPr>
              <a:t>управляемое приложение связывается с собственным доменом приложения (сокращенно </a:t>
            </a:r>
            <a:r>
              <a:rPr lang="ru-RU" sz="2800" dirty="0" err="1">
                <a:solidFill>
                  <a:prstClr val="black"/>
                </a:solidFill>
              </a:rPr>
              <a:t>AppDomain</a:t>
            </a:r>
            <a:r>
              <a:rPr lang="ru-RU" sz="2800" dirty="0">
                <a:solidFill>
                  <a:prstClr val="black"/>
                </a:solidFill>
              </a:rPr>
              <a:t>).</a:t>
            </a:r>
            <a:endParaRPr lang="ru-RU" sz="2600" dirty="0">
              <a:solidFill>
                <a:prstClr val="black"/>
              </a:solidFill>
            </a:endParaRPr>
          </a:p>
        </p:txBody>
      </p:sp>
    </p:spTree>
    <p:extLst>
      <p:ext uri="{BB962C8B-B14F-4D97-AF65-F5344CB8AC3E}">
        <p14:creationId xmlns:p14="http://schemas.microsoft.com/office/powerpoint/2010/main" val="3269278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anim calcmode="lin" valueType="num">
                                      <p:cBhvr additive="base">
                                        <p:cTn id="13" dur="10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14" dur="10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
                                            <p:txEl>
                                              <p:pRg st="2" end="2"/>
                                            </p:txEl>
                                          </p:spTgt>
                                        </p:tgtEl>
                                        <p:attrNameLst>
                                          <p:attrName>style.visibility</p:attrName>
                                        </p:attrNameLst>
                                      </p:cBhvr>
                                      <p:to>
                                        <p:strVal val="visible"/>
                                      </p:to>
                                    </p:set>
                                    <p:anim calcmode="lin" valueType="num">
                                      <p:cBhvr additive="base">
                                        <p:cTn id="19"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20" dur="10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
                                            <p:txEl>
                                              <p:pRg st="3" end="3"/>
                                            </p:txEl>
                                          </p:spTgt>
                                        </p:tgtEl>
                                        <p:attrNameLst>
                                          <p:attrName>style.visibility</p:attrName>
                                        </p:attrNameLst>
                                      </p:cBhvr>
                                      <p:to>
                                        <p:strVal val="visible"/>
                                      </p:to>
                                    </p:set>
                                    <p:anim calcmode="lin" valueType="num">
                                      <p:cBhvr additive="base">
                                        <p:cTn id="25"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26" dur="1000" fill="hold"/>
                                        <p:tgtEl>
                                          <p:spTgt spid="2">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2">
                                            <p:txEl>
                                              <p:pRg st="4" end="4"/>
                                            </p:txEl>
                                          </p:spTgt>
                                        </p:tgtEl>
                                        <p:attrNameLst>
                                          <p:attrName>style.visibility</p:attrName>
                                        </p:attrNameLst>
                                      </p:cBhvr>
                                      <p:to>
                                        <p:strVal val="visible"/>
                                      </p:to>
                                    </p:set>
                                    <p:anim calcmode="lin" valueType="num">
                                      <p:cBhvr additive="base">
                                        <p:cTn id="31" dur="1000" fill="hold"/>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32" dur="1000" fill="hold"/>
                                        <p:tgtEl>
                                          <p:spTgt spid="2">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2">
                                            <p:txEl>
                                              <p:pRg st="5" end="5"/>
                                            </p:txEl>
                                          </p:spTgt>
                                        </p:tgtEl>
                                        <p:attrNameLst>
                                          <p:attrName>style.visibility</p:attrName>
                                        </p:attrNameLst>
                                      </p:cBhvr>
                                      <p:to>
                                        <p:strVal val="visible"/>
                                      </p:to>
                                    </p:set>
                                    <p:anim calcmode="lin" valueType="num">
                                      <p:cBhvr additive="base">
                                        <p:cTn id="37" dur="1000" fill="hold"/>
                                        <p:tgtEl>
                                          <p:spTgt spid="2">
                                            <p:txEl>
                                              <p:pRg st="5" end="5"/>
                                            </p:txEl>
                                          </p:spTgt>
                                        </p:tgtEl>
                                        <p:attrNameLst>
                                          <p:attrName>ppt_x</p:attrName>
                                        </p:attrNameLst>
                                      </p:cBhvr>
                                      <p:tavLst>
                                        <p:tav tm="0">
                                          <p:val>
                                            <p:strVal val="#ppt_x"/>
                                          </p:val>
                                        </p:tav>
                                        <p:tav tm="100000">
                                          <p:val>
                                            <p:strVal val="#ppt_x"/>
                                          </p:val>
                                        </p:tav>
                                      </p:tavLst>
                                    </p:anim>
                                    <p:anim calcmode="lin" valueType="num">
                                      <p:cBhvr additive="base">
                                        <p:cTn id="38" dur="1000" fill="hold"/>
                                        <p:tgtEl>
                                          <p:spTgt spid="2">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0" y="142852"/>
            <a:ext cx="9144000" cy="6001643"/>
          </a:xfrm>
          <a:prstGeom prst="rect">
            <a:avLst/>
          </a:prstGeom>
        </p:spPr>
        <p:txBody>
          <a:bodyPr wrap="square">
            <a:spAutoFit/>
          </a:bodyPr>
          <a:lstStyle/>
          <a:p>
            <a:pPr algn="ctr"/>
            <a:r>
              <a:rPr lang="ru-RU" sz="2400" b="1" dirty="0">
                <a:solidFill>
                  <a:prstClr val="black"/>
                </a:solidFill>
              </a:rPr>
              <a:t>Свойства доменов: </a:t>
            </a:r>
          </a:p>
          <a:p>
            <a:pPr>
              <a:buFont typeface="Arial" pitchFamily="34" charset="0"/>
              <a:buChar char="•"/>
            </a:pPr>
            <a:r>
              <a:rPr lang="ru-RU" sz="2400" dirty="0">
                <a:solidFill>
                  <a:prstClr val="black"/>
                </a:solidFill>
              </a:rPr>
              <a:t>домены изолированы друг от друга. Объекты, созданные в рамках одного домена недоступны из другого домена,</a:t>
            </a:r>
          </a:p>
          <a:p>
            <a:pPr>
              <a:buFont typeface="Arial" pitchFamily="34" charset="0"/>
              <a:buChar char="•"/>
            </a:pPr>
            <a:r>
              <a:rPr lang="ru-RU" sz="2400" dirty="0">
                <a:solidFill>
                  <a:prstClr val="black"/>
                </a:solidFill>
              </a:rPr>
              <a:t>CLR способна выгружать домены вместе со всеми сборками, связанными с этими доменами,</a:t>
            </a:r>
          </a:p>
          <a:p>
            <a:pPr>
              <a:buFont typeface="Arial" pitchFamily="34" charset="0"/>
              <a:buChar char="•"/>
            </a:pPr>
            <a:r>
              <a:rPr lang="ru-RU" sz="2400" dirty="0">
                <a:solidFill>
                  <a:prstClr val="black"/>
                </a:solidFill>
              </a:rPr>
              <a:t>возможна дополнительная конфигурация и защита доменов,</a:t>
            </a:r>
          </a:p>
          <a:p>
            <a:pPr>
              <a:buFont typeface="Arial" pitchFamily="34" charset="0"/>
              <a:buChar char="•"/>
            </a:pPr>
            <a:r>
              <a:rPr lang="ru-RU" sz="2400" dirty="0">
                <a:solidFill>
                  <a:prstClr val="black"/>
                </a:solidFill>
              </a:rPr>
              <a:t>для обмена данными между доменами реализован специальный механизм безопасного доступа (</a:t>
            </a:r>
            <a:r>
              <a:rPr lang="ru-RU" sz="2400" dirty="0" err="1">
                <a:solidFill>
                  <a:prstClr val="black"/>
                </a:solidFill>
              </a:rPr>
              <a:t>маршалинг</a:t>
            </a:r>
            <a:r>
              <a:rPr lang="ru-RU" sz="2400" dirty="0">
                <a:solidFill>
                  <a:prstClr val="black"/>
                </a:solidFill>
              </a:rPr>
              <a:t>).</a:t>
            </a:r>
          </a:p>
          <a:p>
            <a:pPr>
              <a:buFont typeface="Arial" pitchFamily="34" charset="0"/>
              <a:buChar char="•"/>
            </a:pPr>
            <a:r>
              <a:rPr lang="ru-RU" sz="2400" dirty="0">
                <a:solidFill>
                  <a:prstClr val="black"/>
                </a:solidFill>
              </a:rPr>
              <a:t>В .NET </a:t>
            </a:r>
            <a:r>
              <a:rPr lang="ru-RU" sz="2400" dirty="0" err="1">
                <a:solidFill>
                  <a:prstClr val="black"/>
                </a:solidFill>
              </a:rPr>
              <a:t>Framework</a:t>
            </a:r>
            <a:r>
              <a:rPr lang="ru-RU" sz="2400" dirty="0">
                <a:solidFill>
                  <a:prstClr val="black"/>
                </a:solidFill>
              </a:rPr>
              <a:t> разработана собственная компонентная модель, элементами которой являются .NET–сборки (.NET–</a:t>
            </a:r>
            <a:r>
              <a:rPr lang="ru-RU" sz="2400" dirty="0" err="1">
                <a:solidFill>
                  <a:prstClr val="black"/>
                </a:solidFill>
              </a:rPr>
              <a:t>assembly</a:t>
            </a:r>
            <a:r>
              <a:rPr lang="ru-RU" sz="2400" dirty="0">
                <a:solidFill>
                  <a:prstClr val="black"/>
                </a:solidFill>
              </a:rPr>
              <a:t>), а для прямой и обратной совместимости с моделью COM/COM+ в CLR встроены механизмы (COM </a:t>
            </a:r>
            <a:r>
              <a:rPr lang="ru-RU" sz="2400" dirty="0" err="1">
                <a:solidFill>
                  <a:prstClr val="black"/>
                </a:solidFill>
              </a:rPr>
              <a:t>Interop</a:t>
            </a:r>
            <a:r>
              <a:rPr lang="ru-RU" sz="2400" dirty="0">
                <a:solidFill>
                  <a:prstClr val="black"/>
                </a:solidFill>
              </a:rPr>
              <a:t>), обеспечивающие доступ к COM–объектам по правилам .NET и к .NET–сборкам по правилам </a:t>
            </a:r>
            <a:r>
              <a:rPr lang="ru-RU" sz="2400" dirty="0" smtClean="0">
                <a:solidFill>
                  <a:prstClr val="black"/>
                </a:solidFill>
              </a:rPr>
              <a:t>COM.</a:t>
            </a:r>
          </a:p>
          <a:p>
            <a:pPr>
              <a:buFont typeface="Arial" pitchFamily="34" charset="0"/>
              <a:buChar char="•"/>
            </a:pPr>
            <a:r>
              <a:rPr lang="ru-RU" sz="2400" dirty="0" smtClean="0">
                <a:solidFill>
                  <a:prstClr val="black"/>
                </a:solidFill>
              </a:rPr>
              <a:t>При </a:t>
            </a:r>
            <a:r>
              <a:rPr lang="ru-RU" sz="2400" dirty="0">
                <a:solidFill>
                  <a:prstClr val="black"/>
                </a:solidFill>
              </a:rPr>
              <a:t>этом для .NET–приложений не требуется регистрации компонентов в системном реестре </a:t>
            </a:r>
            <a:r>
              <a:rPr lang="ru-RU" sz="2400" dirty="0" err="1">
                <a:solidFill>
                  <a:prstClr val="black"/>
                </a:solidFill>
              </a:rPr>
              <a:t>Windows</a:t>
            </a:r>
            <a:r>
              <a:rPr lang="ru-RU" sz="2400" dirty="0">
                <a:solidFill>
                  <a:prstClr val="black"/>
                </a:solidFill>
              </a:rPr>
              <a:t>.</a:t>
            </a:r>
          </a:p>
        </p:txBody>
      </p:sp>
    </p:spTree>
    <p:extLst>
      <p:ext uri="{BB962C8B-B14F-4D97-AF65-F5344CB8AC3E}">
        <p14:creationId xmlns:p14="http://schemas.microsoft.com/office/powerpoint/2010/main" val="1311435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anim calcmode="lin" valueType="num">
                                      <p:cBhvr additive="base">
                                        <p:cTn id="13" dur="10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14" dur="10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
                                            <p:txEl>
                                              <p:pRg st="2" end="2"/>
                                            </p:txEl>
                                          </p:spTgt>
                                        </p:tgtEl>
                                        <p:attrNameLst>
                                          <p:attrName>style.visibility</p:attrName>
                                        </p:attrNameLst>
                                      </p:cBhvr>
                                      <p:to>
                                        <p:strVal val="visible"/>
                                      </p:to>
                                    </p:set>
                                    <p:anim calcmode="lin" valueType="num">
                                      <p:cBhvr additive="base">
                                        <p:cTn id="19"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20" dur="10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
                                            <p:txEl>
                                              <p:pRg st="3" end="3"/>
                                            </p:txEl>
                                          </p:spTgt>
                                        </p:tgtEl>
                                        <p:attrNameLst>
                                          <p:attrName>style.visibility</p:attrName>
                                        </p:attrNameLst>
                                      </p:cBhvr>
                                      <p:to>
                                        <p:strVal val="visible"/>
                                      </p:to>
                                    </p:set>
                                    <p:anim calcmode="lin" valueType="num">
                                      <p:cBhvr additive="base">
                                        <p:cTn id="25"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26" dur="1000" fill="hold"/>
                                        <p:tgtEl>
                                          <p:spTgt spid="2">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2">
                                            <p:txEl>
                                              <p:pRg st="4" end="4"/>
                                            </p:txEl>
                                          </p:spTgt>
                                        </p:tgtEl>
                                        <p:attrNameLst>
                                          <p:attrName>style.visibility</p:attrName>
                                        </p:attrNameLst>
                                      </p:cBhvr>
                                      <p:to>
                                        <p:strVal val="visible"/>
                                      </p:to>
                                    </p:set>
                                    <p:anim calcmode="lin" valueType="num">
                                      <p:cBhvr additive="base">
                                        <p:cTn id="31" dur="1000" fill="hold"/>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32" dur="1000" fill="hold"/>
                                        <p:tgtEl>
                                          <p:spTgt spid="2">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2">
                                            <p:txEl>
                                              <p:pRg st="5" end="5"/>
                                            </p:txEl>
                                          </p:spTgt>
                                        </p:tgtEl>
                                        <p:attrNameLst>
                                          <p:attrName>style.visibility</p:attrName>
                                        </p:attrNameLst>
                                      </p:cBhvr>
                                      <p:to>
                                        <p:strVal val="visible"/>
                                      </p:to>
                                    </p:set>
                                    <p:anim calcmode="lin" valueType="num">
                                      <p:cBhvr additive="base">
                                        <p:cTn id="37" dur="1000" fill="hold"/>
                                        <p:tgtEl>
                                          <p:spTgt spid="2">
                                            <p:txEl>
                                              <p:pRg st="5" end="5"/>
                                            </p:txEl>
                                          </p:spTgt>
                                        </p:tgtEl>
                                        <p:attrNameLst>
                                          <p:attrName>ppt_x</p:attrName>
                                        </p:attrNameLst>
                                      </p:cBhvr>
                                      <p:tavLst>
                                        <p:tav tm="0">
                                          <p:val>
                                            <p:strVal val="#ppt_x"/>
                                          </p:val>
                                        </p:tav>
                                        <p:tav tm="100000">
                                          <p:val>
                                            <p:strVal val="#ppt_x"/>
                                          </p:val>
                                        </p:tav>
                                      </p:tavLst>
                                    </p:anim>
                                    <p:anim calcmode="lin" valueType="num">
                                      <p:cBhvr additive="base">
                                        <p:cTn id="38" dur="1000" fill="hold"/>
                                        <p:tgtEl>
                                          <p:spTgt spid="2">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2">
                                            <p:txEl>
                                              <p:pRg st="6" end="6"/>
                                            </p:txEl>
                                          </p:spTgt>
                                        </p:tgtEl>
                                        <p:attrNameLst>
                                          <p:attrName>style.visibility</p:attrName>
                                        </p:attrNameLst>
                                      </p:cBhvr>
                                      <p:to>
                                        <p:strVal val="visible"/>
                                      </p:to>
                                    </p:set>
                                    <p:anim calcmode="lin" valueType="num">
                                      <p:cBhvr additive="base">
                                        <p:cTn id="43" dur="1000" fill="hold"/>
                                        <p:tgtEl>
                                          <p:spTgt spid="2">
                                            <p:txEl>
                                              <p:pRg st="6" end="6"/>
                                            </p:txEl>
                                          </p:spTgt>
                                        </p:tgtEl>
                                        <p:attrNameLst>
                                          <p:attrName>ppt_x</p:attrName>
                                        </p:attrNameLst>
                                      </p:cBhvr>
                                      <p:tavLst>
                                        <p:tav tm="0">
                                          <p:val>
                                            <p:strVal val="#ppt_x"/>
                                          </p:val>
                                        </p:tav>
                                        <p:tav tm="100000">
                                          <p:val>
                                            <p:strVal val="#ppt_x"/>
                                          </p:val>
                                        </p:tav>
                                      </p:tavLst>
                                    </p:anim>
                                    <p:anim calcmode="lin" valueType="num">
                                      <p:cBhvr additive="base">
                                        <p:cTn id="44" dur="1000" fill="hold"/>
                                        <p:tgtEl>
                                          <p:spTgt spid="2">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0" y="142852"/>
            <a:ext cx="9144000" cy="3416320"/>
          </a:xfrm>
          <a:prstGeom prst="rect">
            <a:avLst/>
          </a:prstGeom>
        </p:spPr>
        <p:txBody>
          <a:bodyPr wrap="square">
            <a:spAutoFit/>
          </a:bodyPr>
          <a:lstStyle/>
          <a:p>
            <a:pPr algn="ctr"/>
            <a:r>
              <a:rPr lang="en-US" sz="4800" b="1" dirty="0" smtClean="0">
                <a:solidFill>
                  <a:prstClr val="black"/>
                </a:solidFill>
              </a:rPr>
              <a:t>GAC </a:t>
            </a:r>
            <a:endParaRPr lang="ru-RU" sz="2400" b="1" dirty="0" smtClean="0">
              <a:solidFill>
                <a:prstClr val="black"/>
              </a:solidFill>
            </a:endParaRPr>
          </a:p>
          <a:p>
            <a:pPr algn="ctr"/>
            <a:r>
              <a:rPr lang="en-US" sz="2400" dirty="0" smtClean="0">
                <a:solidFill>
                  <a:prstClr val="black"/>
                </a:solidFill>
              </a:rPr>
              <a:t>(</a:t>
            </a:r>
            <a:r>
              <a:rPr lang="en-US" sz="2400" dirty="0">
                <a:solidFill>
                  <a:prstClr val="black"/>
                </a:solidFill>
              </a:rPr>
              <a:t>Global Assembly Cache – </a:t>
            </a:r>
            <a:r>
              <a:rPr lang="ru-RU" sz="2400" dirty="0">
                <a:solidFill>
                  <a:prstClr val="black"/>
                </a:solidFill>
              </a:rPr>
              <a:t>Общий КЭШ сборок</a:t>
            </a:r>
            <a:r>
              <a:rPr lang="en-US" sz="2400" dirty="0" smtClean="0">
                <a:solidFill>
                  <a:prstClr val="black"/>
                </a:solidFill>
              </a:rPr>
              <a:t>).</a:t>
            </a:r>
            <a:endParaRPr lang="ru-RU" sz="2400" dirty="0" smtClean="0">
              <a:solidFill>
                <a:prstClr val="black"/>
              </a:solidFill>
            </a:endParaRPr>
          </a:p>
          <a:p>
            <a:pPr algn="ctr"/>
            <a:r>
              <a:rPr lang="ru-RU" sz="2400" dirty="0" smtClean="0">
                <a:solidFill>
                  <a:prstClr val="black"/>
                </a:solidFill>
              </a:rPr>
              <a:t>Для </a:t>
            </a:r>
            <a:r>
              <a:rPr lang="ru-RU" sz="2400" dirty="0">
                <a:solidFill>
                  <a:prstClr val="black"/>
                </a:solidFill>
              </a:rPr>
              <a:t>выполнения .NET–приложения достаточно разместить относящиеся к данному приложению сборки в одном </a:t>
            </a:r>
            <a:r>
              <a:rPr lang="ru-RU" sz="2400" dirty="0" smtClean="0">
                <a:solidFill>
                  <a:prstClr val="black"/>
                </a:solidFill>
              </a:rPr>
              <a:t>каталоге.</a:t>
            </a:r>
          </a:p>
          <a:p>
            <a:pPr algn="ctr"/>
            <a:r>
              <a:rPr lang="ru-RU" sz="2400" dirty="0" smtClean="0">
                <a:solidFill>
                  <a:prstClr val="black"/>
                </a:solidFill>
              </a:rPr>
              <a:t>Если </a:t>
            </a:r>
            <a:r>
              <a:rPr lang="ru-RU" sz="2400" dirty="0">
                <a:solidFill>
                  <a:prstClr val="black"/>
                </a:solidFill>
              </a:rPr>
              <a:t>при этом сборка может быть использована в нескольких </a:t>
            </a:r>
            <a:r>
              <a:rPr lang="ru-RU" sz="2400" dirty="0" smtClean="0">
                <a:solidFill>
                  <a:prstClr val="black"/>
                </a:solidFill>
              </a:rPr>
              <a:t>приложениях,</a:t>
            </a:r>
          </a:p>
          <a:p>
            <a:pPr algn="ctr"/>
            <a:r>
              <a:rPr lang="ru-RU" sz="2400" dirty="0" smtClean="0">
                <a:solidFill>
                  <a:prstClr val="black"/>
                </a:solidFill>
              </a:rPr>
              <a:t>то </a:t>
            </a:r>
            <a:r>
              <a:rPr lang="ru-RU" sz="2400" dirty="0">
                <a:solidFill>
                  <a:prstClr val="black"/>
                </a:solidFill>
              </a:rPr>
              <a:t>она размещается и регистрируется с помощью специальной утилиты в </a:t>
            </a:r>
            <a:r>
              <a:rPr lang="en-US" sz="2400" dirty="0">
                <a:solidFill>
                  <a:prstClr val="black"/>
                </a:solidFill>
              </a:rPr>
              <a:t>GAC</a:t>
            </a:r>
            <a:r>
              <a:rPr lang="ru-RU" sz="2400" dirty="0" smtClean="0">
                <a:solidFill>
                  <a:prstClr val="black"/>
                </a:solidFill>
              </a:rPr>
              <a:t>.</a:t>
            </a:r>
            <a:endParaRPr lang="ru-RU" sz="2400" dirty="0">
              <a:solidFill>
                <a:prstClr val="black"/>
              </a:solidFill>
            </a:endParaRPr>
          </a:p>
        </p:txBody>
      </p:sp>
    </p:spTree>
    <p:extLst>
      <p:ext uri="{BB962C8B-B14F-4D97-AF65-F5344CB8AC3E}">
        <p14:creationId xmlns:p14="http://schemas.microsoft.com/office/powerpoint/2010/main" val="549428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anim calcmode="lin" valueType="num">
                                      <p:cBhvr additive="base">
                                        <p:cTn id="13" dur="10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14" dur="10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
                                            <p:txEl>
                                              <p:pRg st="2" end="2"/>
                                            </p:txEl>
                                          </p:spTgt>
                                        </p:tgtEl>
                                        <p:attrNameLst>
                                          <p:attrName>style.visibility</p:attrName>
                                        </p:attrNameLst>
                                      </p:cBhvr>
                                      <p:to>
                                        <p:strVal val="visible"/>
                                      </p:to>
                                    </p:set>
                                    <p:anim calcmode="lin" valueType="num">
                                      <p:cBhvr additive="base">
                                        <p:cTn id="19"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20" dur="10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
                                            <p:txEl>
                                              <p:pRg st="3" end="3"/>
                                            </p:txEl>
                                          </p:spTgt>
                                        </p:tgtEl>
                                        <p:attrNameLst>
                                          <p:attrName>style.visibility</p:attrName>
                                        </p:attrNameLst>
                                      </p:cBhvr>
                                      <p:to>
                                        <p:strVal val="visible"/>
                                      </p:to>
                                    </p:set>
                                    <p:anim calcmode="lin" valueType="num">
                                      <p:cBhvr additive="base">
                                        <p:cTn id="25"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26" dur="1000" fill="hold"/>
                                        <p:tgtEl>
                                          <p:spTgt spid="2">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2">
                                            <p:txEl>
                                              <p:pRg st="4" end="4"/>
                                            </p:txEl>
                                          </p:spTgt>
                                        </p:tgtEl>
                                        <p:attrNameLst>
                                          <p:attrName>style.visibility</p:attrName>
                                        </p:attrNameLst>
                                      </p:cBhvr>
                                      <p:to>
                                        <p:strVal val="visible"/>
                                      </p:to>
                                    </p:set>
                                    <p:anim calcmode="lin" valueType="num">
                                      <p:cBhvr additive="base">
                                        <p:cTn id="31" dur="1000" fill="hold"/>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32" dur="1000" fill="hold"/>
                                        <p:tgtEl>
                                          <p:spTgt spid="2">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22" name="Rectangle 2"/>
          <p:cNvSpPr>
            <a:spLocks noGrp="1" noChangeArrowheads="1"/>
          </p:cNvSpPr>
          <p:nvPr>
            <p:ph type="title"/>
          </p:nvPr>
        </p:nvSpPr>
        <p:spPr/>
        <p:txBody>
          <a:bodyPr/>
          <a:lstStyle/>
          <a:p>
            <a:r>
              <a:rPr lang="en-US"/>
              <a:t>Interoperability</a:t>
            </a:r>
            <a:br>
              <a:rPr lang="en-US"/>
            </a:br>
            <a:r>
              <a:rPr lang="en-US" sz="3200"/>
              <a:t>Managed/Unmanaged</a:t>
            </a:r>
          </a:p>
        </p:txBody>
      </p:sp>
      <p:sp>
        <p:nvSpPr>
          <p:cNvPr id="1669125" name="Rectangle 5"/>
          <p:cNvSpPr>
            <a:spLocks noChangeArrowheads="1"/>
          </p:cNvSpPr>
          <p:nvPr/>
        </p:nvSpPr>
        <p:spPr bwMode="auto">
          <a:xfrm>
            <a:off x="5394325" y="2286000"/>
            <a:ext cx="3597275" cy="3524250"/>
          </a:xfrm>
          <a:prstGeom prst="rect">
            <a:avLst/>
          </a:prstGeom>
          <a:noFill/>
          <a:ln w="9525">
            <a:noFill/>
            <a:miter lim="800000"/>
            <a:headEnd/>
            <a:tailEnd/>
          </a:ln>
          <a:effectLst/>
        </p:spPr>
        <p:txBody>
          <a:bodyPr lIns="182562" tIns="46038" rIns="182562" bIns="46038">
            <a:spAutoFit/>
          </a:bodyPr>
          <a:lstStyle/>
          <a:p>
            <a:pPr marL="463550" indent="-463550" fontAlgn="base">
              <a:spcBef>
                <a:spcPct val="20000"/>
              </a:spcBef>
              <a:spcAft>
                <a:spcPct val="0"/>
              </a:spcAft>
              <a:buClr>
                <a:srgbClr val="003366"/>
              </a:buClr>
              <a:buFont typeface="Wingdings" pitchFamily="2" charset="2"/>
              <a:buNone/>
            </a:pPr>
            <a:r>
              <a:rPr lang="en-US" sz="2400" u="sng" dirty="0">
                <a:solidFill>
                  <a:srgbClr val="003366"/>
                </a:solidFill>
              </a:rPr>
              <a:t>COM/DLL</a:t>
            </a:r>
          </a:p>
          <a:p>
            <a:pPr marL="463550" indent="-463550" fontAlgn="base">
              <a:spcBef>
                <a:spcPct val="20000"/>
              </a:spcBef>
              <a:spcAft>
                <a:spcPct val="0"/>
              </a:spcAft>
              <a:buClr>
                <a:srgbClr val="003366"/>
              </a:buClr>
              <a:buFont typeface="Wingdings" pitchFamily="2" charset="2"/>
              <a:buChar char="w"/>
            </a:pPr>
            <a:r>
              <a:rPr lang="en-US" sz="2400" dirty="0">
                <a:solidFill>
                  <a:srgbClr val="003366"/>
                </a:solidFill>
              </a:rPr>
              <a:t>Binary standard</a:t>
            </a:r>
          </a:p>
          <a:p>
            <a:pPr marL="463550" indent="-463550" fontAlgn="base">
              <a:spcBef>
                <a:spcPct val="20000"/>
              </a:spcBef>
              <a:spcAft>
                <a:spcPct val="0"/>
              </a:spcAft>
              <a:buClr>
                <a:srgbClr val="003366"/>
              </a:buClr>
              <a:buFont typeface="Wingdings" pitchFamily="2" charset="2"/>
              <a:buChar char="w"/>
            </a:pPr>
            <a:r>
              <a:rPr lang="en-US" sz="2400" dirty="0">
                <a:solidFill>
                  <a:srgbClr val="003366"/>
                </a:solidFill>
              </a:rPr>
              <a:t>Type libraries </a:t>
            </a:r>
          </a:p>
          <a:p>
            <a:pPr marL="463550" indent="-463550" fontAlgn="base">
              <a:spcBef>
                <a:spcPct val="20000"/>
              </a:spcBef>
              <a:spcAft>
                <a:spcPct val="0"/>
              </a:spcAft>
              <a:buClr>
                <a:srgbClr val="003366"/>
              </a:buClr>
              <a:buFont typeface="Wingdings" pitchFamily="2" charset="2"/>
              <a:buChar char="w"/>
            </a:pPr>
            <a:r>
              <a:rPr lang="en-US" sz="2400" dirty="0">
                <a:solidFill>
                  <a:srgbClr val="003366"/>
                </a:solidFill>
              </a:rPr>
              <a:t>Immutable</a:t>
            </a:r>
          </a:p>
          <a:p>
            <a:pPr marL="463550" indent="-463550" fontAlgn="base">
              <a:spcBef>
                <a:spcPct val="20000"/>
              </a:spcBef>
              <a:spcAft>
                <a:spcPct val="0"/>
              </a:spcAft>
              <a:buClr>
                <a:srgbClr val="003366"/>
              </a:buClr>
              <a:buFont typeface="Wingdings" pitchFamily="2" charset="2"/>
              <a:buChar char="w"/>
            </a:pPr>
            <a:r>
              <a:rPr lang="en-US" sz="2400" dirty="0">
                <a:solidFill>
                  <a:srgbClr val="003366"/>
                </a:solidFill>
              </a:rPr>
              <a:t>Type unsafe</a:t>
            </a:r>
          </a:p>
          <a:p>
            <a:pPr marL="463550" indent="-463550" fontAlgn="base">
              <a:spcBef>
                <a:spcPct val="20000"/>
              </a:spcBef>
              <a:spcAft>
                <a:spcPct val="0"/>
              </a:spcAft>
              <a:buClr>
                <a:srgbClr val="003366"/>
              </a:buClr>
              <a:buFont typeface="Wingdings" pitchFamily="2" charset="2"/>
              <a:buChar char="w"/>
            </a:pPr>
            <a:r>
              <a:rPr lang="en-US" sz="2400" dirty="0">
                <a:solidFill>
                  <a:srgbClr val="003366"/>
                </a:solidFill>
              </a:rPr>
              <a:t>Interface based</a:t>
            </a:r>
          </a:p>
          <a:p>
            <a:pPr marL="463550" indent="-463550" fontAlgn="base">
              <a:spcBef>
                <a:spcPct val="20000"/>
              </a:spcBef>
              <a:spcAft>
                <a:spcPct val="0"/>
              </a:spcAft>
              <a:buClr>
                <a:srgbClr val="003366"/>
              </a:buClr>
              <a:buFont typeface="Wingdings" pitchFamily="2" charset="2"/>
              <a:buChar char="w"/>
            </a:pPr>
            <a:r>
              <a:rPr lang="en-US" sz="2400" dirty="0" err="1">
                <a:solidFill>
                  <a:srgbClr val="003366"/>
                </a:solidFill>
              </a:rPr>
              <a:t>HResults</a:t>
            </a:r>
            <a:endParaRPr lang="en-US" sz="2400" dirty="0">
              <a:solidFill>
                <a:srgbClr val="003366"/>
              </a:solidFill>
            </a:endParaRPr>
          </a:p>
          <a:p>
            <a:pPr marL="463550" indent="-463550" fontAlgn="base">
              <a:spcBef>
                <a:spcPct val="20000"/>
              </a:spcBef>
              <a:spcAft>
                <a:spcPct val="0"/>
              </a:spcAft>
              <a:buClr>
                <a:srgbClr val="003366"/>
              </a:buClr>
              <a:buFont typeface="Wingdings" pitchFamily="2" charset="2"/>
              <a:buChar char="w"/>
            </a:pPr>
            <a:r>
              <a:rPr lang="en-US" sz="2400" dirty="0" err="1">
                <a:solidFill>
                  <a:srgbClr val="003366"/>
                </a:solidFill>
              </a:rPr>
              <a:t>Guids</a:t>
            </a:r>
            <a:endParaRPr lang="en-US" sz="2400" dirty="0">
              <a:solidFill>
                <a:srgbClr val="003366"/>
              </a:solidFill>
            </a:endParaRPr>
          </a:p>
        </p:txBody>
      </p:sp>
      <p:sp>
        <p:nvSpPr>
          <p:cNvPr id="1669126" name="Rectangle 6"/>
          <p:cNvSpPr>
            <a:spLocks noChangeArrowheads="1"/>
          </p:cNvSpPr>
          <p:nvPr/>
        </p:nvSpPr>
        <p:spPr bwMode="auto">
          <a:xfrm>
            <a:off x="685800" y="2286000"/>
            <a:ext cx="3200400" cy="3962400"/>
          </a:xfrm>
          <a:prstGeom prst="rect">
            <a:avLst/>
          </a:prstGeom>
          <a:noFill/>
          <a:ln w="9525">
            <a:noFill/>
            <a:miter lim="800000"/>
            <a:headEnd/>
            <a:tailEnd/>
          </a:ln>
          <a:effectLst/>
        </p:spPr>
        <p:txBody>
          <a:bodyPr lIns="182562" tIns="46038" rIns="182562" bIns="46038">
            <a:spAutoFit/>
          </a:bodyPr>
          <a:lstStyle/>
          <a:p>
            <a:pPr marL="463550" indent="-463550" fontAlgn="base">
              <a:spcBef>
                <a:spcPct val="20000"/>
              </a:spcBef>
              <a:spcAft>
                <a:spcPct val="0"/>
              </a:spcAft>
              <a:buClr>
                <a:srgbClr val="003366"/>
              </a:buClr>
              <a:buFont typeface="Wingdings" pitchFamily="2" charset="2"/>
              <a:buNone/>
            </a:pPr>
            <a:r>
              <a:rPr lang="en-US" sz="2400" u="sng" dirty="0">
                <a:solidFill>
                  <a:srgbClr val="003366"/>
                </a:solidFill>
              </a:rPr>
              <a:t>.NET Framework</a:t>
            </a:r>
          </a:p>
          <a:p>
            <a:pPr marL="463550" indent="-463550" fontAlgn="base">
              <a:spcBef>
                <a:spcPct val="20000"/>
              </a:spcBef>
              <a:spcAft>
                <a:spcPct val="0"/>
              </a:spcAft>
              <a:buClr>
                <a:srgbClr val="003366"/>
              </a:buClr>
              <a:buFont typeface="Wingdings" pitchFamily="2" charset="2"/>
              <a:buChar char="w"/>
            </a:pPr>
            <a:r>
              <a:rPr lang="en-US" sz="2400" dirty="0">
                <a:solidFill>
                  <a:srgbClr val="003366"/>
                </a:solidFill>
              </a:rPr>
              <a:t>Type standard</a:t>
            </a:r>
          </a:p>
          <a:p>
            <a:pPr marL="463550" indent="-463550" fontAlgn="base">
              <a:spcBef>
                <a:spcPct val="20000"/>
              </a:spcBef>
              <a:spcAft>
                <a:spcPct val="0"/>
              </a:spcAft>
              <a:buClr>
                <a:srgbClr val="003366"/>
              </a:buClr>
              <a:buFont typeface="Wingdings" pitchFamily="2" charset="2"/>
              <a:buChar char="w"/>
            </a:pPr>
            <a:r>
              <a:rPr lang="en-US" sz="2400" dirty="0">
                <a:solidFill>
                  <a:srgbClr val="003366"/>
                </a:solidFill>
              </a:rPr>
              <a:t>Assemblies</a:t>
            </a:r>
          </a:p>
          <a:p>
            <a:pPr marL="463550" indent="-463550" fontAlgn="base">
              <a:spcBef>
                <a:spcPct val="20000"/>
              </a:spcBef>
              <a:spcAft>
                <a:spcPct val="0"/>
              </a:spcAft>
              <a:buClr>
                <a:srgbClr val="003366"/>
              </a:buClr>
              <a:buFont typeface="Wingdings" pitchFamily="2" charset="2"/>
              <a:buChar char="w"/>
            </a:pPr>
            <a:r>
              <a:rPr lang="en-US" sz="2400" dirty="0">
                <a:solidFill>
                  <a:srgbClr val="003366"/>
                </a:solidFill>
              </a:rPr>
              <a:t>Resilient</a:t>
            </a:r>
          </a:p>
          <a:p>
            <a:pPr marL="463550" indent="-463550" fontAlgn="base">
              <a:spcBef>
                <a:spcPct val="20000"/>
              </a:spcBef>
              <a:spcAft>
                <a:spcPct val="0"/>
              </a:spcAft>
              <a:buClr>
                <a:srgbClr val="003366"/>
              </a:buClr>
              <a:buFont typeface="Wingdings" pitchFamily="2" charset="2"/>
              <a:buChar char="w"/>
            </a:pPr>
            <a:r>
              <a:rPr lang="en-US" sz="2400" dirty="0">
                <a:solidFill>
                  <a:srgbClr val="003366"/>
                </a:solidFill>
              </a:rPr>
              <a:t>Type safe</a:t>
            </a:r>
          </a:p>
          <a:p>
            <a:pPr marL="463550" indent="-463550" fontAlgn="base">
              <a:spcBef>
                <a:spcPct val="20000"/>
              </a:spcBef>
              <a:spcAft>
                <a:spcPct val="0"/>
              </a:spcAft>
              <a:buClr>
                <a:srgbClr val="003366"/>
              </a:buClr>
              <a:buFont typeface="Wingdings" pitchFamily="2" charset="2"/>
              <a:buChar char="w"/>
            </a:pPr>
            <a:r>
              <a:rPr lang="en-US" sz="2400" dirty="0">
                <a:solidFill>
                  <a:srgbClr val="003366"/>
                </a:solidFill>
              </a:rPr>
              <a:t>Object based</a:t>
            </a:r>
          </a:p>
          <a:p>
            <a:pPr marL="463550" indent="-463550" fontAlgn="base">
              <a:spcBef>
                <a:spcPct val="20000"/>
              </a:spcBef>
              <a:spcAft>
                <a:spcPct val="0"/>
              </a:spcAft>
              <a:buClr>
                <a:srgbClr val="003366"/>
              </a:buClr>
              <a:buFont typeface="Wingdings" pitchFamily="2" charset="2"/>
              <a:buChar char="w"/>
            </a:pPr>
            <a:r>
              <a:rPr lang="en-US" sz="2400" dirty="0">
                <a:solidFill>
                  <a:srgbClr val="003366"/>
                </a:solidFill>
              </a:rPr>
              <a:t>Exceptions	</a:t>
            </a:r>
          </a:p>
          <a:p>
            <a:pPr marL="463550" indent="-463550" fontAlgn="base">
              <a:spcBef>
                <a:spcPct val="20000"/>
              </a:spcBef>
              <a:spcAft>
                <a:spcPct val="0"/>
              </a:spcAft>
              <a:buClr>
                <a:srgbClr val="003366"/>
              </a:buClr>
              <a:buFont typeface="Wingdings" pitchFamily="2" charset="2"/>
              <a:buChar char="w"/>
            </a:pPr>
            <a:r>
              <a:rPr lang="en-US" sz="2400" dirty="0">
                <a:solidFill>
                  <a:srgbClr val="003366"/>
                </a:solidFill>
              </a:rPr>
              <a:t>Strong names</a:t>
            </a:r>
          </a:p>
          <a:p>
            <a:pPr marL="463550" indent="-463550" fontAlgn="base">
              <a:spcBef>
                <a:spcPct val="20000"/>
              </a:spcBef>
              <a:spcAft>
                <a:spcPct val="0"/>
              </a:spcAft>
              <a:buClr>
                <a:srgbClr val="003366"/>
              </a:buClr>
              <a:buFont typeface="Wingdings" pitchFamily="2" charset="2"/>
              <a:buChar char="w"/>
            </a:pPr>
            <a:endParaRPr lang="en-US" sz="2400" dirty="0">
              <a:solidFill>
                <a:srgbClr val="003366"/>
              </a:solidFill>
            </a:endParaRPr>
          </a:p>
        </p:txBody>
      </p:sp>
      <p:sp>
        <p:nvSpPr>
          <p:cNvPr id="1669127" name="AutoShape 7"/>
          <p:cNvSpPr>
            <a:spLocks noChangeArrowheads="1"/>
          </p:cNvSpPr>
          <p:nvPr/>
        </p:nvSpPr>
        <p:spPr bwMode="auto">
          <a:xfrm>
            <a:off x="4040188" y="1905000"/>
            <a:ext cx="1058862" cy="4267200"/>
          </a:xfrm>
          <a:prstGeom prst="cube">
            <a:avLst>
              <a:gd name="adj" fmla="val 74542"/>
            </a:avLst>
          </a:prstGeom>
          <a:solidFill>
            <a:schemeClr val="hlink"/>
          </a:solidFill>
          <a:ln w="12700">
            <a:solidFill>
              <a:schemeClr val="tx1"/>
            </a:solidFill>
            <a:miter lim="800000"/>
            <a:headEnd type="none" w="sm" len="sm"/>
            <a:tailEnd type="none" w="sm" len="sm"/>
          </a:ln>
          <a:effectLst/>
        </p:spPr>
        <p:txBody>
          <a:bodyPr wrap="none" anchor="ctr"/>
          <a:lstStyle/>
          <a:p>
            <a:pPr fontAlgn="base">
              <a:spcBef>
                <a:spcPct val="0"/>
              </a:spcBef>
              <a:spcAft>
                <a:spcPct val="0"/>
              </a:spcAft>
            </a:pPr>
            <a:endParaRPr lang="ru-RU">
              <a:solidFill>
                <a:srgbClr val="003366"/>
              </a:solidFill>
            </a:endParaRPr>
          </a:p>
        </p:txBody>
      </p:sp>
    </p:spTree>
    <p:extLst>
      <p:ext uri="{BB962C8B-B14F-4D97-AF65-F5344CB8AC3E}">
        <p14:creationId xmlns:p14="http://schemas.microsoft.com/office/powerpoint/2010/main" val="3398791467"/>
      </p:ext>
    </p:extLst>
  </p:cSld>
  <p:clrMapOvr>
    <a:masterClrMapping/>
  </p:clrMapOv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5810" name="Rectangle 2"/>
          <p:cNvSpPr>
            <a:spLocks noGrp="1" noChangeArrowheads="1"/>
          </p:cNvSpPr>
          <p:nvPr>
            <p:ph type="title"/>
          </p:nvPr>
        </p:nvSpPr>
        <p:spPr/>
        <p:txBody>
          <a:bodyPr/>
          <a:lstStyle/>
          <a:p>
            <a:r>
              <a:rPr lang="en-US"/>
              <a:t>Interoperability</a:t>
            </a:r>
            <a:br>
              <a:rPr lang="en-US"/>
            </a:br>
            <a:r>
              <a:rPr lang="en-US" sz="3200"/>
              <a:t>Managed/Unmanaged</a:t>
            </a:r>
          </a:p>
        </p:txBody>
      </p:sp>
      <p:sp>
        <p:nvSpPr>
          <p:cNvPr id="1655811" name="Rectangle 3"/>
          <p:cNvSpPr>
            <a:spLocks noGrp="1" noChangeArrowheads="1"/>
          </p:cNvSpPr>
          <p:nvPr>
            <p:ph type="body" idx="1"/>
          </p:nvPr>
        </p:nvSpPr>
        <p:spPr/>
        <p:txBody>
          <a:bodyPr/>
          <a:lstStyle/>
          <a:p>
            <a:r>
              <a:rPr lang="en-US" dirty="0"/>
              <a:t>.NET provides two mechanisms for interoperability between managed and unmanaged code:</a:t>
            </a:r>
          </a:p>
          <a:p>
            <a:pPr lvl="1"/>
            <a:r>
              <a:rPr lang="en-US" dirty="0"/>
              <a:t>P/Invoke – Platform Invocation</a:t>
            </a:r>
          </a:p>
          <a:p>
            <a:pPr lvl="1"/>
            <a:r>
              <a:rPr lang="en-US" dirty="0"/>
              <a:t>COM integration</a:t>
            </a:r>
          </a:p>
        </p:txBody>
      </p:sp>
    </p:spTree>
    <p:extLst>
      <p:ext uri="{BB962C8B-B14F-4D97-AF65-F5344CB8AC3E}">
        <p14:creationId xmlns:p14="http://schemas.microsoft.com/office/powerpoint/2010/main" val="3652721553"/>
      </p:ext>
    </p:extLst>
  </p:cSld>
  <p:clrMapOvr>
    <a:masterClrMapping/>
  </p:clrMapOvr>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Заголовок 1"/>
          <p:cNvSpPr txBox="1">
            <a:spLocks/>
          </p:cNvSpPr>
          <p:nvPr/>
        </p:nvSpPr>
        <p:spPr>
          <a:xfrm>
            <a:off x="2125630" y="146052"/>
            <a:ext cx="6535827" cy="654012"/>
          </a:xfrm>
          <a:prstGeom prst="rect">
            <a:avLst/>
          </a:prstGeom>
        </p:spPr>
        <p:txBody>
          <a:bodyPr>
            <a:normAutofit fontScale="97500"/>
          </a:bodyPr>
          <a:lstStyle/>
          <a:p>
            <a:pPr eaLnBrk="0" fontAlgn="base" hangingPunct="0">
              <a:spcBef>
                <a:spcPct val="0"/>
              </a:spcBef>
              <a:spcAft>
                <a:spcPct val="0"/>
              </a:spcAft>
              <a:defRPr/>
            </a:pPr>
            <a:r>
              <a:rPr lang="en-US" sz="2800" kern="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.NET: Base Class Library</a:t>
            </a:r>
            <a:endParaRPr lang="ru-RU" sz="2800" kern="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pic>
        <p:nvPicPr>
          <p:cNvPr id="11266" name="Picture 2"/>
          <p:cNvPicPr>
            <a:picLocks noChangeAspect="1" noChangeArrowheads="1"/>
          </p:cNvPicPr>
          <p:nvPr/>
        </p:nvPicPr>
        <p:blipFill>
          <a:blip r:embed="rId3" cstate="print"/>
          <a:srcRect/>
          <a:stretch>
            <a:fillRect/>
          </a:stretch>
        </p:blipFill>
        <p:spPr bwMode="auto">
          <a:xfrm>
            <a:off x="190441" y="1238221"/>
            <a:ext cx="8811863" cy="2227293"/>
          </a:xfrm>
          <a:prstGeom prst="rect">
            <a:avLst/>
          </a:prstGeom>
          <a:noFill/>
          <a:ln w="9525">
            <a:noFill/>
            <a:miter lim="800000"/>
            <a:headEnd/>
            <a:tailEnd/>
          </a:ln>
          <a:effectLst/>
        </p:spPr>
      </p:pic>
    </p:spTree>
    <p:extLst>
      <p:ext uri="{BB962C8B-B14F-4D97-AF65-F5344CB8AC3E}">
        <p14:creationId xmlns:p14="http://schemas.microsoft.com/office/powerpoint/2010/main" val="1173415440"/>
      </p:ext>
    </p:extLst>
  </p:cSld>
  <p:clrMapOvr>
    <a:masterClrMapping/>
  </p:clrMapOvr>
  <p:transition spd="slow">
    <p:strips dir="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7" presetClass="entr" presetSubtype="1"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Заголовок 1"/>
          <p:cNvSpPr txBox="1">
            <a:spLocks/>
          </p:cNvSpPr>
          <p:nvPr/>
        </p:nvSpPr>
        <p:spPr>
          <a:xfrm>
            <a:off x="2125630" y="146052"/>
            <a:ext cx="6535827" cy="654012"/>
          </a:xfrm>
          <a:prstGeom prst="rect">
            <a:avLst/>
          </a:prstGeom>
        </p:spPr>
        <p:txBody>
          <a:bodyPr>
            <a:normAutofit fontScale="97500"/>
          </a:bodyPr>
          <a:lstStyle/>
          <a:p>
            <a:pPr eaLnBrk="0" fontAlgn="base" hangingPunct="0">
              <a:spcBef>
                <a:spcPct val="0"/>
              </a:spcBef>
              <a:spcAft>
                <a:spcPct val="0"/>
              </a:spcAft>
              <a:defRPr/>
            </a:pPr>
            <a:r>
              <a:rPr lang="en-US" sz="2800" kern="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.NET: Base Class Library</a:t>
            </a:r>
            <a:endParaRPr lang="ru-RU" sz="2800" kern="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pic>
        <p:nvPicPr>
          <p:cNvPr id="12290" name="Picture 2"/>
          <p:cNvPicPr>
            <a:picLocks noChangeAspect="1" noChangeArrowheads="1"/>
          </p:cNvPicPr>
          <p:nvPr/>
        </p:nvPicPr>
        <p:blipFill>
          <a:blip r:embed="rId3" cstate="print"/>
          <a:srcRect/>
          <a:stretch>
            <a:fillRect/>
          </a:stretch>
        </p:blipFill>
        <p:spPr bwMode="auto">
          <a:xfrm>
            <a:off x="0" y="1604965"/>
            <a:ext cx="9144000" cy="3279169"/>
          </a:xfrm>
          <a:prstGeom prst="rect">
            <a:avLst/>
          </a:prstGeom>
          <a:noFill/>
          <a:ln w="9525">
            <a:noFill/>
            <a:miter lim="800000"/>
            <a:headEnd/>
            <a:tailEnd/>
          </a:ln>
          <a:effectLst/>
        </p:spPr>
      </p:pic>
    </p:spTree>
    <p:extLst>
      <p:ext uri="{BB962C8B-B14F-4D97-AF65-F5344CB8AC3E}">
        <p14:creationId xmlns:p14="http://schemas.microsoft.com/office/powerpoint/2010/main" val="1370967701"/>
      </p:ext>
    </p:extLst>
  </p:cSld>
  <p:clrMapOvr>
    <a:masterClrMapping/>
  </p:clrMapOvr>
  <p:transition spd="slow">
    <p:strips dir="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7" presetClass="entr" presetSubtype="1"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Заголовок 1"/>
          <p:cNvSpPr txBox="1">
            <a:spLocks/>
          </p:cNvSpPr>
          <p:nvPr/>
        </p:nvSpPr>
        <p:spPr>
          <a:xfrm>
            <a:off x="2125630" y="146052"/>
            <a:ext cx="6535827" cy="654012"/>
          </a:xfrm>
          <a:prstGeom prst="rect">
            <a:avLst/>
          </a:prstGeom>
        </p:spPr>
        <p:txBody>
          <a:bodyPr>
            <a:normAutofit fontScale="97500"/>
          </a:bodyPr>
          <a:lstStyle/>
          <a:p>
            <a:pPr eaLnBrk="0" fontAlgn="base" hangingPunct="0">
              <a:spcBef>
                <a:spcPct val="0"/>
              </a:spcBef>
              <a:spcAft>
                <a:spcPct val="0"/>
              </a:spcAft>
            </a:pPr>
            <a:r>
              <a:rPr lang="en-US" sz="2800" kern="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.NET: ADO.NET: Data and XML</a:t>
            </a:r>
          </a:p>
          <a:p>
            <a:pPr eaLnBrk="0" fontAlgn="base" hangingPunct="0">
              <a:spcBef>
                <a:spcPct val="0"/>
              </a:spcBef>
              <a:spcAft>
                <a:spcPct val="0"/>
              </a:spcAft>
            </a:pPr>
            <a:endParaRPr lang="ru-RU" sz="2800" kern="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pic>
        <p:nvPicPr>
          <p:cNvPr id="13314" name="Picture 2"/>
          <p:cNvPicPr>
            <a:picLocks noChangeAspect="1" noChangeArrowheads="1"/>
          </p:cNvPicPr>
          <p:nvPr/>
        </p:nvPicPr>
        <p:blipFill>
          <a:blip r:embed="rId3" cstate="print"/>
          <a:srcRect b="5469"/>
          <a:stretch>
            <a:fillRect/>
          </a:stretch>
        </p:blipFill>
        <p:spPr bwMode="auto">
          <a:xfrm>
            <a:off x="0" y="727040"/>
            <a:ext cx="9144000" cy="5221359"/>
          </a:xfrm>
          <a:prstGeom prst="rect">
            <a:avLst/>
          </a:prstGeom>
          <a:noFill/>
          <a:ln w="9525">
            <a:noFill/>
            <a:miter lim="800000"/>
            <a:headEnd/>
            <a:tailEnd/>
          </a:ln>
          <a:effectLst/>
        </p:spPr>
      </p:pic>
    </p:spTree>
    <p:extLst>
      <p:ext uri="{BB962C8B-B14F-4D97-AF65-F5344CB8AC3E}">
        <p14:creationId xmlns:p14="http://schemas.microsoft.com/office/powerpoint/2010/main" val="3850467966"/>
      </p:ext>
    </p:extLst>
  </p:cSld>
  <p:clrMapOvr>
    <a:masterClrMapping/>
  </p:clrMapOvr>
  <p:transition spd="slow">
    <p:strips dir="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7" presetClass="entr" presetSubtype="1"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Заголовок 1"/>
          <p:cNvSpPr txBox="1">
            <a:spLocks/>
          </p:cNvSpPr>
          <p:nvPr/>
        </p:nvSpPr>
        <p:spPr>
          <a:xfrm>
            <a:off x="2125630" y="146052"/>
            <a:ext cx="6535827" cy="654012"/>
          </a:xfrm>
          <a:prstGeom prst="rect">
            <a:avLst/>
          </a:prstGeom>
        </p:spPr>
        <p:txBody>
          <a:bodyPr>
            <a:normAutofit fontScale="97500"/>
          </a:bodyPr>
          <a:lstStyle/>
          <a:p>
            <a:pPr eaLnBrk="0" fontAlgn="base" hangingPunct="0">
              <a:spcBef>
                <a:spcPct val="0"/>
              </a:spcBef>
              <a:spcAft>
                <a:spcPct val="0"/>
              </a:spcAft>
            </a:pPr>
            <a:r>
              <a:rPr lang="en-US" sz="2800" kern="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.NET: Web Forms and Services</a:t>
            </a:r>
          </a:p>
          <a:p>
            <a:pPr eaLnBrk="0" fontAlgn="base" hangingPunct="0">
              <a:spcBef>
                <a:spcPct val="0"/>
              </a:spcBef>
              <a:spcAft>
                <a:spcPct val="0"/>
              </a:spcAft>
            </a:pPr>
            <a:endParaRPr lang="en-US" sz="2800" kern="0" dirty="0" smtClean="0">
              <a:ln w="18415" cmpd="sng">
                <a:solidFill>
                  <a:srgbClr val="FFFFFF"/>
                </a:solidFill>
                <a:prstDash val="solid"/>
              </a:ln>
              <a:solidFill>
                <a:srgbClr val="FFFFFF"/>
              </a:solidFill>
              <a:effectLst>
                <a:outerShdw blurRad="63500" dir="3600000" algn="tl" rotWithShape="0">
                  <a:srgbClr val="000000">
                    <a:alpha val="70000"/>
                  </a:srgbClr>
                </a:outerShdw>
              </a:effectLst>
            </a:endParaRPr>
          </a:p>
          <a:p>
            <a:pPr eaLnBrk="0" fontAlgn="base" hangingPunct="0">
              <a:spcBef>
                <a:spcPct val="0"/>
              </a:spcBef>
              <a:spcAft>
                <a:spcPct val="0"/>
              </a:spcAft>
            </a:pPr>
            <a:endParaRPr lang="ru-RU" sz="2800" kern="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pic>
        <p:nvPicPr>
          <p:cNvPr id="14338" name="Picture 2"/>
          <p:cNvPicPr>
            <a:picLocks noChangeAspect="1" noChangeArrowheads="1"/>
          </p:cNvPicPr>
          <p:nvPr/>
        </p:nvPicPr>
        <p:blipFill>
          <a:blip r:embed="rId3" cstate="print"/>
          <a:srcRect/>
          <a:stretch>
            <a:fillRect/>
          </a:stretch>
        </p:blipFill>
        <p:spPr bwMode="auto">
          <a:xfrm>
            <a:off x="0" y="690526"/>
            <a:ext cx="7639092" cy="5506099"/>
          </a:xfrm>
          <a:prstGeom prst="rect">
            <a:avLst/>
          </a:prstGeom>
          <a:noFill/>
          <a:ln w="9525">
            <a:noFill/>
            <a:miter lim="800000"/>
            <a:headEnd/>
            <a:tailEnd/>
          </a:ln>
          <a:effectLst/>
        </p:spPr>
      </p:pic>
    </p:spTree>
    <p:extLst>
      <p:ext uri="{BB962C8B-B14F-4D97-AF65-F5344CB8AC3E}">
        <p14:creationId xmlns:p14="http://schemas.microsoft.com/office/powerpoint/2010/main" val="1435023009"/>
      </p:ext>
    </p:extLst>
  </p:cSld>
  <p:clrMapOvr>
    <a:masterClrMapping/>
  </p:clrMapOvr>
  <p:transition spd="slow">
    <p:strips dir="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7" presetClass="entr" presetSubtype="1"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44624"/>
            <a:ext cx="8229600" cy="868958"/>
          </a:xfrm>
        </p:spPr>
        <p:txBody>
          <a:bodyPr/>
          <a:lstStyle/>
          <a:p>
            <a:r>
              <a:rPr lang="ru-RU" dirty="0" smtClean="0"/>
              <a:t>Цели платформы </a:t>
            </a:r>
            <a:r>
              <a:rPr lang="en-US" dirty="0" smtClean="0"/>
              <a:t>.NET</a:t>
            </a:r>
            <a:endParaRPr lang="ru-RU" dirty="0"/>
          </a:p>
        </p:txBody>
      </p:sp>
      <p:sp>
        <p:nvSpPr>
          <p:cNvPr id="3" name="Объект 2"/>
          <p:cNvSpPr>
            <a:spLocks noGrp="1"/>
          </p:cNvSpPr>
          <p:nvPr>
            <p:ph idx="1"/>
          </p:nvPr>
        </p:nvSpPr>
        <p:spPr>
          <a:xfrm>
            <a:off x="179512" y="908720"/>
            <a:ext cx="8856984" cy="5832648"/>
          </a:xfrm>
        </p:spPr>
        <p:txBody>
          <a:bodyPr>
            <a:normAutofit fontScale="85000" lnSpcReduction="20000"/>
          </a:bodyPr>
          <a:lstStyle/>
          <a:p>
            <a:pPr marL="514350" indent="-514350">
              <a:buAutoNum type="arabicParenR"/>
            </a:pPr>
            <a:r>
              <a:rPr lang="ru-RU" dirty="0" smtClean="0"/>
              <a:t>Сближение трёх сфер программирования</a:t>
            </a:r>
          </a:p>
          <a:p>
            <a:pPr marL="0" indent="0">
              <a:buNone/>
            </a:pPr>
            <a:r>
              <a:rPr lang="ru-RU" dirty="0" smtClean="0"/>
              <a:t>(десктоп, </a:t>
            </a:r>
            <a:r>
              <a:rPr lang="en-US" dirty="0" smtClean="0"/>
              <a:t>web, </a:t>
            </a:r>
            <a:r>
              <a:rPr lang="ru-RU" dirty="0" smtClean="0"/>
              <a:t>распределенные сервисы)</a:t>
            </a:r>
          </a:p>
          <a:p>
            <a:pPr marL="0" indent="0">
              <a:buNone/>
            </a:pPr>
            <a:r>
              <a:rPr lang="ru-RU" dirty="0" smtClean="0"/>
              <a:t>2) Решение давних проблем </a:t>
            </a:r>
            <a:r>
              <a:rPr lang="en-US" dirty="0" smtClean="0"/>
              <a:t>Windows</a:t>
            </a:r>
            <a:endParaRPr lang="ru-RU" dirty="0" smtClean="0"/>
          </a:p>
          <a:p>
            <a:pPr marL="914400" lvl="1" indent="-514350">
              <a:buFont typeface="+mj-lt"/>
              <a:buAutoNum type="alphaLcParenR"/>
            </a:pPr>
            <a:r>
              <a:rPr lang="ru-RU" dirty="0" smtClean="0"/>
              <a:t>Избыточность и сложность </a:t>
            </a:r>
            <a:r>
              <a:rPr lang="en-US" dirty="0" smtClean="0"/>
              <a:t>API</a:t>
            </a:r>
            <a:r>
              <a:rPr lang="ru-RU" dirty="0" smtClean="0"/>
              <a:t> </a:t>
            </a:r>
          </a:p>
          <a:p>
            <a:pPr marL="914400" lvl="1" indent="-514350">
              <a:buFont typeface="+mj-lt"/>
              <a:buAutoNum type="alphaLcParenR"/>
            </a:pPr>
            <a:r>
              <a:rPr lang="ru-RU" dirty="0" smtClean="0"/>
              <a:t>Мощь </a:t>
            </a:r>
            <a:r>
              <a:rPr lang="en-US" dirty="0" smtClean="0"/>
              <a:t>C++ </a:t>
            </a:r>
            <a:r>
              <a:rPr lang="ru-RU" dirty="0" smtClean="0"/>
              <a:t>и опасность указателей =</a:t>
            </a:r>
            <a:r>
              <a:rPr lang="en-US" dirty="0" smtClean="0"/>
              <a:t>&gt; </a:t>
            </a:r>
            <a:r>
              <a:rPr lang="ru-RU" dirty="0" smtClean="0"/>
              <a:t>утечки памяти</a:t>
            </a:r>
            <a:endParaRPr lang="en-US" dirty="0" smtClean="0"/>
          </a:p>
          <a:p>
            <a:pPr marL="914400" lvl="1" indent="-514350">
              <a:buFont typeface="+mj-lt"/>
              <a:buAutoNum type="alphaLcParenR"/>
            </a:pPr>
            <a:r>
              <a:rPr lang="en-US" dirty="0" smtClean="0"/>
              <a:t>DLL-hell</a:t>
            </a:r>
            <a:r>
              <a:rPr lang="ru-RU" dirty="0" smtClean="0"/>
              <a:t>, недостатки реестра (снижение скорости, опасность поломки, время развёртки ПО)</a:t>
            </a:r>
          </a:p>
          <a:p>
            <a:pPr marL="0" indent="0">
              <a:buNone/>
            </a:pPr>
            <a:r>
              <a:rPr lang="ru-RU" dirty="0"/>
              <a:t>3</a:t>
            </a:r>
            <a:r>
              <a:rPr lang="ru-RU" dirty="0" smtClean="0"/>
              <a:t>) Интеграция ПО в разные системы -</a:t>
            </a:r>
            <a:r>
              <a:rPr lang="en-US" dirty="0" smtClean="0"/>
              <a:t>&gt;</a:t>
            </a:r>
            <a:r>
              <a:rPr lang="ru-RU" dirty="0" smtClean="0"/>
              <a:t> кроссплатформенность</a:t>
            </a:r>
          </a:p>
          <a:p>
            <a:pPr marL="0" indent="0">
              <a:buNone/>
            </a:pPr>
            <a:r>
              <a:rPr lang="ru-RU" dirty="0"/>
              <a:t>4</a:t>
            </a:r>
            <a:r>
              <a:rPr lang="ru-RU" dirty="0" smtClean="0"/>
              <a:t>) Безболезненная смена </a:t>
            </a:r>
            <a:r>
              <a:rPr lang="en-US" dirty="0" smtClean="0"/>
              <a:t>Win-</a:t>
            </a:r>
            <a:r>
              <a:rPr lang="ru-RU" dirty="0" smtClean="0"/>
              <a:t>ядра</a:t>
            </a:r>
            <a:r>
              <a:rPr lang="en-US" dirty="0" smtClean="0"/>
              <a:t> </a:t>
            </a:r>
            <a:endParaRPr lang="ru-RU" dirty="0" smtClean="0"/>
          </a:p>
          <a:p>
            <a:pPr marL="0" indent="0">
              <a:buNone/>
            </a:pPr>
            <a:r>
              <a:rPr lang="ru-RU" dirty="0"/>
              <a:t>5</a:t>
            </a:r>
            <a:r>
              <a:rPr lang="ru-RU" dirty="0" smtClean="0"/>
              <a:t>) Замена устаревшего процедурного на </a:t>
            </a:r>
            <a:r>
              <a:rPr lang="ru-RU" dirty="0"/>
              <a:t>О</a:t>
            </a:r>
            <a:r>
              <a:rPr lang="ru-RU" dirty="0" smtClean="0"/>
              <a:t>ОП</a:t>
            </a:r>
          </a:p>
          <a:p>
            <a:pPr marL="0" indent="0">
              <a:buNone/>
            </a:pPr>
            <a:r>
              <a:rPr lang="ru-RU" dirty="0" smtClean="0"/>
              <a:t>6) «Просто о сложном» - простые средства для использования сложных технологий. </a:t>
            </a:r>
            <a:endParaRPr lang="en-US" dirty="0" smtClean="0"/>
          </a:p>
          <a:p>
            <a:pPr marL="0" indent="0">
              <a:buNone/>
            </a:pPr>
            <a:r>
              <a:rPr lang="en-US" dirty="0" smtClean="0"/>
              <a:t>7) </a:t>
            </a:r>
            <a:r>
              <a:rPr lang="ru-RU" dirty="0" smtClean="0"/>
              <a:t>Межъязыковая интеграция</a:t>
            </a:r>
            <a:endParaRPr lang="en-US" dirty="0" smtClean="0"/>
          </a:p>
          <a:p>
            <a:pPr marL="0" indent="0">
              <a:buNone/>
            </a:pPr>
            <a:r>
              <a:rPr lang="en-US" dirty="0" smtClean="0"/>
              <a:t>8)</a:t>
            </a:r>
            <a:r>
              <a:rPr lang="ru-RU" dirty="0" smtClean="0"/>
              <a:t> Ориентация на глобальное сетевое пространство</a:t>
            </a:r>
            <a:endParaRPr lang="en-US" dirty="0" smtClean="0"/>
          </a:p>
          <a:p>
            <a:pPr marL="0" indent="0">
              <a:buNone/>
            </a:pPr>
            <a:endParaRPr lang="en-US" dirty="0" smtClean="0"/>
          </a:p>
          <a:p>
            <a:pPr marL="0" indent="0">
              <a:buNone/>
            </a:pPr>
            <a:endParaRPr lang="ru-RU" dirty="0" smtClean="0"/>
          </a:p>
          <a:p>
            <a:pPr marL="0" indent="0">
              <a:buNone/>
            </a:pPr>
            <a:endParaRPr lang="ru-RU" dirty="0"/>
          </a:p>
        </p:txBody>
      </p:sp>
    </p:spTree>
    <p:extLst>
      <p:ext uri="{BB962C8B-B14F-4D97-AF65-F5344CB8AC3E}">
        <p14:creationId xmlns:p14="http://schemas.microsoft.com/office/powerpoint/2010/main" val="1706582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3">
                                            <p:txEl>
                                              <p:pRg st="8" end="8"/>
                                            </p:txEl>
                                          </p:spTgt>
                                        </p:tgtEl>
                                        <p:attrNameLst>
                                          <p:attrName>style.visibility</p:attrName>
                                        </p:attrNameLst>
                                      </p:cBhvr>
                                      <p:to>
                                        <p:strVal val="visible"/>
                                      </p:to>
                                    </p:set>
                                    <p:anim calcmode="lin" valueType="num">
                                      <p:cBhvr additive="base">
                                        <p:cTn id="55"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3">
                                            <p:txEl>
                                              <p:pRg st="9" end="9"/>
                                            </p:txEl>
                                          </p:spTgt>
                                        </p:tgtEl>
                                        <p:attrNameLst>
                                          <p:attrName>style.visibility</p:attrName>
                                        </p:attrNameLst>
                                      </p:cBhvr>
                                      <p:to>
                                        <p:strVal val="visible"/>
                                      </p:to>
                                    </p:set>
                                    <p:anim calcmode="lin" valueType="num">
                                      <p:cBhvr additive="base">
                                        <p:cTn id="61"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nodeType="clickEffect">
                                  <p:stCondLst>
                                    <p:cond delay="0"/>
                                  </p:stCondLst>
                                  <p:childTnLst>
                                    <p:set>
                                      <p:cBhvr>
                                        <p:cTn id="66" dur="1" fill="hold">
                                          <p:stCondLst>
                                            <p:cond delay="0"/>
                                          </p:stCondLst>
                                        </p:cTn>
                                        <p:tgtEl>
                                          <p:spTgt spid="3">
                                            <p:txEl>
                                              <p:pRg st="10" end="10"/>
                                            </p:txEl>
                                          </p:spTgt>
                                        </p:tgtEl>
                                        <p:attrNameLst>
                                          <p:attrName>style.visibility</p:attrName>
                                        </p:attrNameLst>
                                      </p:cBhvr>
                                      <p:to>
                                        <p:strVal val="visible"/>
                                      </p:to>
                                    </p:set>
                                    <p:anim calcmode="lin" valueType="num">
                                      <p:cBhvr additive="base">
                                        <p:cTn id="67"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3">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nodeType="clickEffect">
                                  <p:stCondLst>
                                    <p:cond delay="0"/>
                                  </p:stCondLst>
                                  <p:childTnLst>
                                    <p:set>
                                      <p:cBhvr>
                                        <p:cTn id="72" dur="1" fill="hold">
                                          <p:stCondLst>
                                            <p:cond delay="0"/>
                                          </p:stCondLst>
                                        </p:cTn>
                                        <p:tgtEl>
                                          <p:spTgt spid="3">
                                            <p:txEl>
                                              <p:pRg st="11" end="11"/>
                                            </p:txEl>
                                          </p:spTgt>
                                        </p:tgtEl>
                                        <p:attrNameLst>
                                          <p:attrName>style.visibility</p:attrName>
                                        </p:attrNameLst>
                                      </p:cBhvr>
                                      <p:to>
                                        <p:strVal val="visible"/>
                                      </p:to>
                                    </p:set>
                                    <p:anim calcmode="lin" valueType="num">
                                      <p:cBhvr additive="base">
                                        <p:cTn id="73" dur="500" fill="hold"/>
                                        <p:tgtEl>
                                          <p:spTgt spid="3">
                                            <p:txEl>
                                              <p:pRg st="11" end="11"/>
                                            </p:txEl>
                                          </p:spTgt>
                                        </p:tgtEl>
                                        <p:attrNameLst>
                                          <p:attrName>ppt_x</p:attrName>
                                        </p:attrNameLst>
                                      </p:cBhvr>
                                      <p:tavLst>
                                        <p:tav tm="0">
                                          <p:val>
                                            <p:strVal val="#ppt_x"/>
                                          </p:val>
                                        </p:tav>
                                        <p:tav tm="100000">
                                          <p:val>
                                            <p:strVal val="#ppt_x"/>
                                          </p:val>
                                        </p:tav>
                                      </p:tavLst>
                                    </p:anim>
                                    <p:anim calcmode="lin" valueType="num">
                                      <p:cBhvr additive="base">
                                        <p:cTn id="74" dur="500" fill="hold"/>
                                        <p:tgtEl>
                                          <p:spTgt spid="3">
                                            <p:txEl>
                                              <p:pRg st="11" end="1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Заголовок 1"/>
          <p:cNvSpPr txBox="1">
            <a:spLocks/>
          </p:cNvSpPr>
          <p:nvPr/>
        </p:nvSpPr>
        <p:spPr>
          <a:xfrm>
            <a:off x="2125630" y="146052"/>
            <a:ext cx="6535827" cy="654012"/>
          </a:xfrm>
          <a:prstGeom prst="rect">
            <a:avLst/>
          </a:prstGeom>
        </p:spPr>
        <p:txBody>
          <a:bodyPr>
            <a:normAutofit fontScale="97500"/>
          </a:bodyPr>
          <a:lstStyle/>
          <a:p>
            <a:pPr eaLnBrk="0" fontAlgn="base" hangingPunct="0">
              <a:spcBef>
                <a:spcPct val="0"/>
              </a:spcBef>
              <a:spcAft>
                <a:spcPct val="0"/>
              </a:spcAft>
            </a:pPr>
            <a:r>
              <a:rPr lang="en-US" sz="2800" kern="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.NET: User Interface for Windows</a:t>
            </a:r>
          </a:p>
          <a:p>
            <a:pPr eaLnBrk="0" fontAlgn="base" hangingPunct="0">
              <a:spcBef>
                <a:spcPct val="0"/>
              </a:spcBef>
              <a:spcAft>
                <a:spcPct val="0"/>
              </a:spcAft>
            </a:pPr>
            <a:endParaRPr lang="en-US" sz="2800" kern="0" dirty="0" smtClean="0">
              <a:ln w="18415" cmpd="sng">
                <a:solidFill>
                  <a:srgbClr val="FFFFFF"/>
                </a:solidFill>
                <a:prstDash val="solid"/>
              </a:ln>
              <a:solidFill>
                <a:srgbClr val="FFFFFF"/>
              </a:solidFill>
              <a:effectLst>
                <a:outerShdw blurRad="63500" dir="3600000" algn="tl" rotWithShape="0">
                  <a:srgbClr val="000000">
                    <a:alpha val="70000"/>
                  </a:srgbClr>
                </a:outerShdw>
              </a:effectLst>
            </a:endParaRPr>
          </a:p>
          <a:p>
            <a:pPr eaLnBrk="0" fontAlgn="base" hangingPunct="0">
              <a:spcBef>
                <a:spcPct val="0"/>
              </a:spcBef>
              <a:spcAft>
                <a:spcPct val="0"/>
              </a:spcAft>
            </a:pPr>
            <a:endParaRPr lang="en-US" sz="2800" kern="0" dirty="0" smtClean="0">
              <a:ln w="18415" cmpd="sng">
                <a:solidFill>
                  <a:srgbClr val="FFFFFF"/>
                </a:solidFill>
                <a:prstDash val="solid"/>
              </a:ln>
              <a:solidFill>
                <a:srgbClr val="FFFFFF"/>
              </a:solidFill>
              <a:effectLst>
                <a:outerShdw blurRad="63500" dir="3600000" algn="tl" rotWithShape="0">
                  <a:srgbClr val="000000">
                    <a:alpha val="70000"/>
                  </a:srgbClr>
                </a:outerShdw>
              </a:effectLst>
            </a:endParaRPr>
          </a:p>
          <a:p>
            <a:pPr eaLnBrk="0" fontAlgn="base" hangingPunct="0">
              <a:spcBef>
                <a:spcPct val="0"/>
              </a:spcBef>
              <a:spcAft>
                <a:spcPct val="0"/>
              </a:spcAft>
            </a:pPr>
            <a:endParaRPr lang="ru-RU" sz="2800" kern="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pic>
        <p:nvPicPr>
          <p:cNvPr id="16386" name="Picture 2"/>
          <p:cNvPicPr>
            <a:picLocks noChangeAspect="1" noChangeArrowheads="1"/>
          </p:cNvPicPr>
          <p:nvPr/>
        </p:nvPicPr>
        <p:blipFill>
          <a:blip r:embed="rId3" cstate="print"/>
          <a:srcRect/>
          <a:stretch>
            <a:fillRect/>
          </a:stretch>
        </p:blipFill>
        <p:spPr bwMode="auto">
          <a:xfrm>
            <a:off x="336492" y="763551"/>
            <a:ext cx="6984101" cy="5367411"/>
          </a:xfrm>
          <a:prstGeom prst="rect">
            <a:avLst/>
          </a:prstGeom>
          <a:noFill/>
          <a:ln w="9525">
            <a:noFill/>
            <a:miter lim="800000"/>
            <a:headEnd/>
            <a:tailEnd/>
          </a:ln>
          <a:effectLst/>
        </p:spPr>
      </p:pic>
    </p:spTree>
    <p:extLst>
      <p:ext uri="{BB962C8B-B14F-4D97-AF65-F5344CB8AC3E}">
        <p14:creationId xmlns:p14="http://schemas.microsoft.com/office/powerpoint/2010/main" val="3705726694"/>
      </p:ext>
    </p:extLst>
  </p:cSld>
  <p:clrMapOvr>
    <a:masterClrMapping/>
  </p:clrMapOvr>
  <p:transition spd="slow">
    <p:strips dir="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7" presetClass="entr" presetSubtype="1"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Заголовок 1"/>
          <p:cNvSpPr txBox="1">
            <a:spLocks/>
          </p:cNvSpPr>
          <p:nvPr/>
        </p:nvSpPr>
        <p:spPr>
          <a:xfrm>
            <a:off x="2125630" y="146052"/>
            <a:ext cx="6535827" cy="654012"/>
          </a:xfrm>
          <a:prstGeom prst="rect">
            <a:avLst/>
          </a:prstGeom>
        </p:spPr>
        <p:txBody>
          <a:bodyPr>
            <a:normAutofit fontScale="97500"/>
          </a:bodyPr>
          <a:lstStyle/>
          <a:p>
            <a:pPr eaLnBrk="0" fontAlgn="base" hangingPunct="0">
              <a:spcBef>
                <a:spcPct val="0"/>
              </a:spcBef>
              <a:spcAft>
                <a:spcPct val="0"/>
              </a:spcAft>
            </a:pPr>
            <a:r>
              <a:rPr lang="en-US" sz="2800" kern="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.NET: Languages </a:t>
            </a:r>
          </a:p>
          <a:p>
            <a:pPr eaLnBrk="0" fontAlgn="base" hangingPunct="0">
              <a:spcBef>
                <a:spcPct val="0"/>
              </a:spcBef>
              <a:spcAft>
                <a:spcPct val="0"/>
              </a:spcAft>
            </a:pPr>
            <a:endParaRPr lang="en-US" sz="2800" kern="0" dirty="0" smtClean="0">
              <a:ln w="18415" cmpd="sng">
                <a:solidFill>
                  <a:srgbClr val="FFFFFF"/>
                </a:solidFill>
                <a:prstDash val="solid"/>
              </a:ln>
              <a:solidFill>
                <a:srgbClr val="FFFFFF"/>
              </a:solidFill>
              <a:effectLst>
                <a:outerShdw blurRad="63500" dir="3600000" algn="tl" rotWithShape="0">
                  <a:srgbClr val="000000">
                    <a:alpha val="70000"/>
                  </a:srgbClr>
                </a:outerShdw>
              </a:effectLst>
            </a:endParaRPr>
          </a:p>
          <a:p>
            <a:pPr eaLnBrk="0" fontAlgn="base" hangingPunct="0">
              <a:spcBef>
                <a:spcPct val="0"/>
              </a:spcBef>
              <a:spcAft>
                <a:spcPct val="0"/>
              </a:spcAft>
            </a:pPr>
            <a:endParaRPr lang="en-US" sz="2800" kern="0" dirty="0" smtClean="0">
              <a:ln w="18415" cmpd="sng">
                <a:solidFill>
                  <a:srgbClr val="FFFFFF"/>
                </a:solidFill>
                <a:prstDash val="solid"/>
              </a:ln>
              <a:solidFill>
                <a:srgbClr val="FFFFFF"/>
              </a:solidFill>
              <a:effectLst>
                <a:outerShdw blurRad="63500" dir="3600000" algn="tl" rotWithShape="0">
                  <a:srgbClr val="000000">
                    <a:alpha val="70000"/>
                  </a:srgbClr>
                </a:outerShdw>
              </a:effectLst>
            </a:endParaRPr>
          </a:p>
          <a:p>
            <a:pPr eaLnBrk="0" fontAlgn="base" hangingPunct="0">
              <a:spcBef>
                <a:spcPct val="0"/>
              </a:spcBef>
              <a:spcAft>
                <a:spcPct val="0"/>
              </a:spcAft>
            </a:pPr>
            <a:endParaRPr lang="ru-RU" sz="2800" kern="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pic>
        <p:nvPicPr>
          <p:cNvPr id="17410" name="Picture 2"/>
          <p:cNvPicPr>
            <a:picLocks noChangeAspect="1" noChangeArrowheads="1"/>
          </p:cNvPicPr>
          <p:nvPr/>
        </p:nvPicPr>
        <p:blipFill>
          <a:blip r:embed="rId3" cstate="print"/>
          <a:srcRect/>
          <a:stretch>
            <a:fillRect/>
          </a:stretch>
        </p:blipFill>
        <p:spPr bwMode="auto">
          <a:xfrm>
            <a:off x="153927" y="763551"/>
            <a:ext cx="8510944" cy="5257872"/>
          </a:xfrm>
          <a:prstGeom prst="rect">
            <a:avLst/>
          </a:prstGeom>
          <a:noFill/>
          <a:ln w="9525">
            <a:noFill/>
            <a:miter lim="800000"/>
            <a:headEnd/>
            <a:tailEnd/>
          </a:ln>
          <a:effectLst/>
        </p:spPr>
      </p:pic>
    </p:spTree>
    <p:extLst>
      <p:ext uri="{BB962C8B-B14F-4D97-AF65-F5344CB8AC3E}">
        <p14:creationId xmlns:p14="http://schemas.microsoft.com/office/powerpoint/2010/main" val="3194489333"/>
      </p:ext>
    </p:extLst>
  </p:cSld>
  <p:clrMapOvr>
    <a:masterClrMapping/>
  </p:clrMapOvr>
  <p:transition spd="slow">
    <p:strips dir="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7" presetClass="entr" presetSubtype="1"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descr="net35.jpg"/>
          <p:cNvPicPr>
            <a:picLocks noChangeAspect="1"/>
          </p:cNvPicPr>
          <p:nvPr/>
        </p:nvPicPr>
        <p:blipFill>
          <a:blip r:embed="rId3" cstate="print">
            <a:clrChange>
              <a:clrFrom>
                <a:srgbClr val="FFFFFF"/>
              </a:clrFrom>
              <a:clrTo>
                <a:srgbClr val="FFFFFF">
                  <a:alpha val="0"/>
                </a:srgbClr>
              </a:clrTo>
            </a:clrChange>
          </a:blip>
          <a:srcRect l="7647" t="3117" r="10588" b="3362"/>
          <a:stretch>
            <a:fillRect/>
          </a:stretch>
        </p:blipFill>
        <p:spPr>
          <a:xfrm>
            <a:off x="2271681" y="617499"/>
            <a:ext cx="5075307" cy="5476950"/>
          </a:xfrm>
          <a:prstGeom prst="rect">
            <a:avLst/>
          </a:prstGeom>
        </p:spPr>
      </p:pic>
    </p:spTree>
    <p:extLst>
      <p:ext uri="{BB962C8B-B14F-4D97-AF65-F5344CB8AC3E}">
        <p14:creationId xmlns:p14="http://schemas.microsoft.com/office/powerpoint/2010/main" val="4092334503"/>
      </p:ext>
    </p:extLst>
  </p:cSld>
  <p:clrMapOvr>
    <a:masterClrMapping/>
  </p:clrMapOvr>
  <p:transition spd="slow">
    <p:strips dir="ru"/>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Rectangle 4"/>
          <p:cNvSpPr>
            <a:spLocks noChangeArrowheads="1"/>
          </p:cNvSpPr>
          <p:nvPr/>
        </p:nvSpPr>
        <p:spPr bwMode="auto">
          <a:xfrm>
            <a:off x="381000" y="2286000"/>
            <a:ext cx="8534400" cy="4213225"/>
          </a:xfrm>
          <a:prstGeom prst="rect">
            <a:avLst/>
          </a:prstGeom>
          <a:noFill/>
          <a:ln w="9525">
            <a:noFill/>
            <a:miter lim="800000"/>
            <a:headEnd/>
            <a:tailEnd/>
          </a:ln>
          <a:effectLst/>
        </p:spPr>
        <p:txBody>
          <a:bodyPr/>
          <a:lstStyle/>
          <a:p>
            <a:pPr marL="342900" indent="-342900" fontAlgn="base">
              <a:spcBef>
                <a:spcPct val="20000"/>
              </a:spcBef>
              <a:spcAft>
                <a:spcPct val="0"/>
              </a:spcAft>
              <a:buClr>
                <a:srgbClr val="CC9900"/>
              </a:buClr>
              <a:buSzPct val="80000"/>
              <a:buFont typeface="Arial" charset="0"/>
              <a:buChar char="►"/>
            </a:pPr>
            <a:r>
              <a:rPr lang="en-US" sz="3200" dirty="0">
                <a:solidFill>
                  <a:srgbClr val="CC3300"/>
                </a:solidFill>
                <a:effectLst>
                  <a:outerShdw blurRad="38100" dist="38100" dir="2700000" algn="tl">
                    <a:srgbClr val="000000"/>
                  </a:outerShdw>
                </a:effectLst>
                <a:latin typeface="Arial" charset="0"/>
              </a:rPr>
              <a:t>WCF</a:t>
            </a:r>
            <a:r>
              <a:rPr lang="en-US" sz="3200" dirty="0">
                <a:solidFill>
                  <a:srgbClr val="000000"/>
                </a:solidFill>
                <a:effectLst>
                  <a:outerShdw blurRad="38100" dist="38100" dir="2700000" algn="tl">
                    <a:srgbClr val="000000"/>
                  </a:outerShdw>
                </a:effectLst>
                <a:latin typeface="Arial" charset="0"/>
              </a:rPr>
              <a:t> - Windows Communication Foundation</a:t>
            </a:r>
          </a:p>
          <a:p>
            <a:pPr marL="342900" indent="-342900" fontAlgn="base">
              <a:spcBef>
                <a:spcPct val="20000"/>
              </a:spcBef>
              <a:spcAft>
                <a:spcPct val="0"/>
              </a:spcAft>
              <a:buClr>
                <a:srgbClr val="CC9900"/>
              </a:buClr>
              <a:buSzPct val="80000"/>
              <a:buFont typeface="Arial" charset="0"/>
              <a:buChar char="►"/>
            </a:pPr>
            <a:r>
              <a:rPr lang="en-US" sz="3200" dirty="0">
                <a:solidFill>
                  <a:srgbClr val="CC3300"/>
                </a:solidFill>
                <a:effectLst>
                  <a:outerShdw blurRad="38100" dist="38100" dir="2700000" algn="tl">
                    <a:srgbClr val="000000"/>
                  </a:outerShdw>
                </a:effectLst>
                <a:latin typeface="Arial" charset="0"/>
              </a:rPr>
              <a:t>WPF</a:t>
            </a:r>
            <a:r>
              <a:rPr lang="en-US" sz="3200" dirty="0">
                <a:solidFill>
                  <a:srgbClr val="000000"/>
                </a:solidFill>
                <a:effectLst>
                  <a:outerShdw blurRad="38100" dist="38100" dir="2700000" algn="tl">
                    <a:srgbClr val="000000"/>
                  </a:outerShdw>
                </a:effectLst>
                <a:latin typeface="Arial" charset="0"/>
              </a:rPr>
              <a:t> - Windows Presentation </a:t>
            </a:r>
            <a:r>
              <a:rPr lang="en-US" sz="3200" dirty="0" smtClean="0">
                <a:solidFill>
                  <a:srgbClr val="000000"/>
                </a:solidFill>
                <a:effectLst>
                  <a:outerShdw blurRad="38100" dist="38100" dir="2700000" algn="tl">
                    <a:srgbClr val="000000"/>
                  </a:outerShdw>
                </a:effectLst>
                <a:latin typeface="Arial" charset="0"/>
              </a:rPr>
              <a:t>Foundation</a:t>
            </a:r>
          </a:p>
          <a:p>
            <a:pPr marL="342900" indent="-342900" fontAlgn="base">
              <a:spcBef>
                <a:spcPct val="20000"/>
              </a:spcBef>
              <a:spcAft>
                <a:spcPct val="0"/>
              </a:spcAft>
              <a:buClr>
                <a:srgbClr val="CC9900"/>
              </a:buClr>
              <a:buSzPct val="80000"/>
              <a:buFont typeface="Arial" charset="0"/>
              <a:buChar char="►"/>
            </a:pPr>
            <a:r>
              <a:rPr lang="en-US" sz="3200" dirty="0" smtClean="0">
                <a:solidFill>
                  <a:srgbClr val="000000"/>
                </a:solidFill>
                <a:effectLst>
                  <a:outerShdw blurRad="38100" dist="38100" dir="2700000" algn="tl">
                    <a:srgbClr val="000000"/>
                  </a:outerShdw>
                </a:effectLst>
                <a:latin typeface="Arial" charset="0"/>
              </a:rPr>
              <a:t>+ XAML</a:t>
            </a:r>
          </a:p>
          <a:p>
            <a:pPr marL="342900" indent="-342900" fontAlgn="base">
              <a:spcBef>
                <a:spcPct val="20000"/>
              </a:spcBef>
              <a:spcAft>
                <a:spcPct val="0"/>
              </a:spcAft>
              <a:buClr>
                <a:srgbClr val="CC9900"/>
              </a:buClr>
              <a:buSzPct val="80000"/>
              <a:buFont typeface="Arial" charset="0"/>
              <a:buChar char="►"/>
            </a:pPr>
            <a:r>
              <a:rPr lang="en-US" sz="3200" dirty="0" smtClean="0">
                <a:solidFill>
                  <a:srgbClr val="000000"/>
                </a:solidFill>
                <a:effectLst>
                  <a:outerShdw blurRad="38100" dist="38100" dir="2700000" algn="tl">
                    <a:srgbClr val="000000"/>
                  </a:outerShdw>
                </a:effectLst>
                <a:latin typeface="Arial" charset="0"/>
              </a:rPr>
              <a:t>Microsoft Expression Studio</a:t>
            </a:r>
          </a:p>
          <a:p>
            <a:pPr marL="342900" indent="-342900" fontAlgn="base">
              <a:spcBef>
                <a:spcPct val="20000"/>
              </a:spcBef>
              <a:spcAft>
                <a:spcPct val="0"/>
              </a:spcAft>
              <a:buClr>
                <a:srgbClr val="CC9900"/>
              </a:buClr>
              <a:buSzPct val="80000"/>
              <a:buFont typeface="Arial" charset="0"/>
              <a:buChar char="►"/>
            </a:pPr>
            <a:endParaRPr lang="en-US" sz="3200" dirty="0">
              <a:solidFill>
                <a:srgbClr val="000000"/>
              </a:solidFill>
              <a:effectLst>
                <a:outerShdw blurRad="38100" dist="38100" dir="2700000" algn="tl">
                  <a:srgbClr val="000000"/>
                </a:outerShdw>
              </a:effectLst>
              <a:latin typeface="Arial" charset="0"/>
            </a:endParaRPr>
          </a:p>
          <a:p>
            <a:pPr marL="342900" indent="-342900" fontAlgn="base">
              <a:spcBef>
                <a:spcPct val="20000"/>
              </a:spcBef>
              <a:spcAft>
                <a:spcPct val="0"/>
              </a:spcAft>
              <a:buClr>
                <a:srgbClr val="CC9900"/>
              </a:buClr>
              <a:buSzPct val="80000"/>
              <a:buFont typeface="Arial" charset="0"/>
              <a:buChar char="►"/>
            </a:pPr>
            <a:r>
              <a:rPr lang="en-US" sz="3200" dirty="0" smtClean="0">
                <a:solidFill>
                  <a:srgbClr val="CC3300"/>
                </a:solidFill>
                <a:effectLst>
                  <a:outerShdw blurRad="38100" dist="38100" dir="2700000" algn="tl">
                    <a:srgbClr val="000000"/>
                  </a:outerShdw>
                </a:effectLst>
                <a:latin typeface="Arial" charset="0"/>
              </a:rPr>
              <a:t>WWF</a:t>
            </a:r>
            <a:r>
              <a:rPr lang="en-US" sz="3200" dirty="0" smtClean="0">
                <a:solidFill>
                  <a:srgbClr val="000000"/>
                </a:solidFill>
                <a:effectLst>
                  <a:outerShdw blurRad="38100" dist="38100" dir="2700000" algn="tl">
                    <a:srgbClr val="000000"/>
                  </a:outerShdw>
                </a:effectLst>
                <a:latin typeface="Arial" charset="0"/>
              </a:rPr>
              <a:t> </a:t>
            </a:r>
            <a:r>
              <a:rPr lang="en-US" sz="3200" dirty="0">
                <a:solidFill>
                  <a:srgbClr val="000000"/>
                </a:solidFill>
                <a:effectLst>
                  <a:outerShdw blurRad="38100" dist="38100" dir="2700000" algn="tl">
                    <a:srgbClr val="000000"/>
                  </a:outerShdw>
                </a:effectLst>
                <a:latin typeface="Arial" charset="0"/>
              </a:rPr>
              <a:t>- Windows Workflow Foundation</a:t>
            </a:r>
            <a:endParaRPr lang="ru-RU" sz="3200" dirty="0">
              <a:solidFill>
                <a:srgbClr val="000000"/>
              </a:solidFill>
              <a:effectLst>
                <a:outerShdw blurRad="38100" dist="38100" dir="2700000" algn="tl">
                  <a:srgbClr val="000000"/>
                </a:outerShdw>
              </a:effectLst>
              <a:latin typeface="Arial" charset="0"/>
            </a:endParaRPr>
          </a:p>
          <a:p>
            <a:pPr marL="342900" indent="-342900" fontAlgn="base">
              <a:spcBef>
                <a:spcPct val="20000"/>
              </a:spcBef>
              <a:spcAft>
                <a:spcPct val="0"/>
              </a:spcAft>
              <a:buClr>
                <a:srgbClr val="CC9900"/>
              </a:buClr>
              <a:buSzPct val="80000"/>
            </a:pPr>
            <a:endParaRPr lang="en-US" sz="3200" dirty="0">
              <a:solidFill>
                <a:srgbClr val="CC3300"/>
              </a:solidFill>
              <a:effectLst>
                <a:outerShdw blurRad="38100" dist="38100" dir="2700000" algn="tl">
                  <a:srgbClr val="000000"/>
                </a:outerShdw>
              </a:effectLst>
              <a:latin typeface="Arial" charset="0"/>
            </a:endParaRPr>
          </a:p>
        </p:txBody>
      </p:sp>
      <p:sp>
        <p:nvSpPr>
          <p:cNvPr id="11269" name="Rectangle 5"/>
          <p:cNvSpPr>
            <a:spLocks noChangeArrowheads="1"/>
          </p:cNvSpPr>
          <p:nvPr/>
        </p:nvSpPr>
        <p:spPr bwMode="auto">
          <a:xfrm>
            <a:off x="153927" y="946116"/>
            <a:ext cx="8534400" cy="762000"/>
          </a:xfrm>
          <a:prstGeom prst="rect">
            <a:avLst/>
          </a:prstGeom>
          <a:noFill/>
          <a:ln w="9525">
            <a:noFill/>
            <a:miter lim="800000"/>
            <a:headEnd/>
            <a:tailEnd/>
          </a:ln>
          <a:effectLst/>
        </p:spPr>
        <p:txBody>
          <a:bodyPr>
            <a:spAutoFit/>
          </a:bodyPr>
          <a:lstStyle/>
          <a:p>
            <a:pPr algn="ctr" fontAlgn="base">
              <a:spcBef>
                <a:spcPct val="0"/>
              </a:spcBef>
              <a:spcAft>
                <a:spcPct val="0"/>
              </a:spcAft>
            </a:pPr>
            <a:r>
              <a:rPr lang="en-US" sz="4400" b="1" dirty="0" err="1">
                <a:solidFill>
                  <a:srgbClr val="CC3300"/>
                </a:solidFill>
                <a:effectLst>
                  <a:outerShdw blurRad="38100" dist="38100" dir="2700000" algn="tl">
                    <a:srgbClr val="000000"/>
                  </a:outerShdw>
                </a:effectLst>
                <a:latin typeface="Arial" charset="0"/>
              </a:rPr>
              <a:t>WinFX</a:t>
            </a:r>
            <a:endParaRPr lang="en-US" sz="4400" b="1" dirty="0">
              <a:solidFill>
                <a:srgbClr val="CC3300"/>
              </a:solidFill>
              <a:effectLst>
                <a:outerShdw blurRad="38100" dist="38100" dir="2700000" algn="tl">
                  <a:srgbClr val="000000"/>
                </a:outerShdw>
              </a:effectLst>
              <a:latin typeface="Arial" charset="0"/>
            </a:endParaRPr>
          </a:p>
        </p:txBody>
      </p:sp>
    </p:spTree>
    <p:extLst>
      <p:ext uri="{BB962C8B-B14F-4D97-AF65-F5344CB8AC3E}">
        <p14:creationId xmlns:p14="http://schemas.microsoft.com/office/powerpoint/2010/main" val="764793286"/>
      </p:ext>
    </p:extLst>
  </p:cSld>
  <p:clrMapOvr>
    <a:masterClrMapping/>
  </p:clrMapOvr>
  <p:transition spd="slow">
    <p:strips dir="ru"/>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Рисунок 2" descr="framework3_1.jpg"/>
          <p:cNvPicPr>
            <a:picLocks noChangeAspect="1"/>
          </p:cNvPicPr>
          <p:nvPr/>
        </p:nvPicPr>
        <p:blipFill>
          <a:blip r:embed="rId3" cstate="print"/>
          <a:stretch>
            <a:fillRect/>
          </a:stretch>
        </p:blipFill>
        <p:spPr>
          <a:xfrm>
            <a:off x="2016090" y="763551"/>
            <a:ext cx="4608022" cy="5257872"/>
          </a:xfrm>
          <a:prstGeom prst="rect">
            <a:avLst/>
          </a:prstGeom>
        </p:spPr>
      </p:pic>
      <p:sp>
        <p:nvSpPr>
          <p:cNvPr id="4" name="Заголовок 1"/>
          <p:cNvSpPr txBox="1">
            <a:spLocks/>
          </p:cNvSpPr>
          <p:nvPr/>
        </p:nvSpPr>
        <p:spPr>
          <a:xfrm>
            <a:off x="2125630" y="146052"/>
            <a:ext cx="6535827" cy="654012"/>
          </a:xfrm>
          <a:prstGeom prst="rect">
            <a:avLst/>
          </a:prstGeom>
        </p:spPr>
        <p:txBody>
          <a:bodyPr>
            <a:normAutofit fontScale="97500"/>
          </a:bodyPr>
          <a:lstStyle/>
          <a:p>
            <a:pPr eaLnBrk="0" fontAlgn="base" hangingPunct="0">
              <a:spcBef>
                <a:spcPct val="0"/>
              </a:spcBef>
              <a:spcAft>
                <a:spcPct val="0"/>
              </a:spcAft>
            </a:pPr>
            <a:r>
              <a:rPr lang="en-US" sz="2800" kern="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.NET: evolution</a:t>
            </a:r>
          </a:p>
          <a:p>
            <a:pPr eaLnBrk="0" fontAlgn="base" hangingPunct="0">
              <a:spcBef>
                <a:spcPct val="0"/>
              </a:spcBef>
              <a:spcAft>
                <a:spcPct val="0"/>
              </a:spcAft>
            </a:pPr>
            <a:endParaRPr lang="en-US" sz="2800" kern="0" dirty="0" smtClean="0">
              <a:ln w="18415" cmpd="sng">
                <a:solidFill>
                  <a:srgbClr val="FFFFFF"/>
                </a:solidFill>
                <a:prstDash val="solid"/>
              </a:ln>
              <a:solidFill>
                <a:srgbClr val="FFFFFF"/>
              </a:solidFill>
              <a:effectLst>
                <a:outerShdw blurRad="63500" dir="3600000" algn="tl" rotWithShape="0">
                  <a:srgbClr val="000000">
                    <a:alpha val="70000"/>
                  </a:srgbClr>
                </a:outerShdw>
              </a:effectLst>
            </a:endParaRPr>
          </a:p>
          <a:p>
            <a:pPr eaLnBrk="0" fontAlgn="base" hangingPunct="0">
              <a:spcBef>
                <a:spcPct val="0"/>
              </a:spcBef>
              <a:spcAft>
                <a:spcPct val="0"/>
              </a:spcAft>
            </a:pPr>
            <a:endParaRPr lang="en-US" sz="2800" kern="0" dirty="0" smtClean="0">
              <a:ln w="18415" cmpd="sng">
                <a:solidFill>
                  <a:srgbClr val="FFFFFF"/>
                </a:solidFill>
                <a:prstDash val="solid"/>
              </a:ln>
              <a:solidFill>
                <a:srgbClr val="FFFFFF"/>
              </a:solidFill>
              <a:effectLst>
                <a:outerShdw blurRad="63500" dir="3600000" algn="tl" rotWithShape="0">
                  <a:srgbClr val="000000">
                    <a:alpha val="70000"/>
                  </a:srgbClr>
                </a:outerShdw>
              </a:effectLst>
            </a:endParaRPr>
          </a:p>
          <a:p>
            <a:pPr eaLnBrk="0" fontAlgn="base" hangingPunct="0">
              <a:spcBef>
                <a:spcPct val="0"/>
              </a:spcBef>
              <a:spcAft>
                <a:spcPct val="0"/>
              </a:spcAft>
            </a:pPr>
            <a:endParaRPr lang="ru-RU" sz="2800" kern="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Tree>
    <p:extLst>
      <p:ext uri="{BB962C8B-B14F-4D97-AF65-F5344CB8AC3E}">
        <p14:creationId xmlns:p14="http://schemas.microsoft.com/office/powerpoint/2010/main" val="4270057872"/>
      </p:ext>
    </p:extLst>
  </p:cSld>
  <p:clrMapOvr>
    <a:masterClrMapping/>
  </p:clrMapOvr>
  <p:transition spd="slow">
    <p:strips dir="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7" presetClass="entr" presetSubtype="1"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ppt_x"/>
                                          </p:val>
                                        </p:tav>
                                        <p:tav tm="100000">
                                          <p:val>
                                            <p:strVal val="#ppt_x"/>
                                          </p:val>
                                        </p:tav>
                                      </p:tavLst>
                                    </p:anim>
                                    <p:anim calcmode="lin" valueType="num">
                                      <p:cBhvr additive="base">
                                        <p:cTn id="8" dur="1000" fill="hold"/>
                                        <p:tgtEl>
                                          <p:spTgt spid="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ижний колонтитул 1"/>
          <p:cNvSpPr>
            <a:spLocks noGrp="1"/>
          </p:cNvSpPr>
          <p:nvPr>
            <p:ph type="ftr" sz="quarter" idx="10"/>
          </p:nvPr>
        </p:nvSpPr>
        <p:spPr/>
        <p:txBody>
          <a:bodyPr/>
          <a:lstStyle/>
          <a:p>
            <a:pPr>
              <a:defRPr/>
            </a:pPr>
            <a:r>
              <a:rPr lang="en-US" smtClean="0">
                <a:solidFill>
                  <a:srgbClr val="FFFFFF"/>
                </a:solidFill>
              </a:rPr>
              <a:t>Microsoft Visual Basic .NET</a:t>
            </a:r>
            <a:endParaRPr lang="en-US">
              <a:solidFill>
                <a:srgbClr val="FFFFFF"/>
              </a:solidFill>
            </a:endParaRPr>
          </a:p>
        </p:txBody>
      </p:sp>
      <p:pic>
        <p:nvPicPr>
          <p:cNvPr id="3" name="Рисунок 2" descr="net-framework-3.5-types-and-namespaces-poster.jpg"/>
          <p:cNvPicPr>
            <a:picLocks noChangeAspect="1"/>
          </p:cNvPicPr>
          <p:nvPr/>
        </p:nvPicPr>
        <p:blipFill>
          <a:blip r:embed="rId3" cstate="print"/>
          <a:srcRect/>
          <a:stretch>
            <a:fillRect/>
          </a:stretch>
        </p:blipFill>
        <p:spPr>
          <a:xfrm>
            <a:off x="-20259" y="1274733"/>
            <a:ext cx="9164259" cy="1044073"/>
          </a:xfrm>
          <a:prstGeom prst="rect">
            <a:avLst/>
          </a:prstGeom>
        </p:spPr>
      </p:pic>
    </p:spTree>
    <p:extLst>
      <p:ext uri="{BB962C8B-B14F-4D97-AF65-F5344CB8AC3E}">
        <p14:creationId xmlns:p14="http://schemas.microsoft.com/office/powerpoint/2010/main" val="770440027"/>
      </p:ext>
    </p:extLst>
  </p:cSld>
  <p:clrMapOvr>
    <a:masterClrMapping/>
  </p:clrMapOvr>
  <p:transition spd="slow">
    <p:strips dir="ru"/>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Рисунок 4" descr="net-framework-3.5-types-and-namespaces-poster.jpg"/>
          <p:cNvPicPr>
            <a:picLocks noChangeAspect="1"/>
          </p:cNvPicPr>
          <p:nvPr/>
        </p:nvPicPr>
        <p:blipFill>
          <a:blip r:embed="rId3" cstate="print"/>
          <a:srcRect l="3314" t="2247" r="5930" b="1124"/>
          <a:stretch>
            <a:fillRect/>
          </a:stretch>
        </p:blipFill>
        <p:spPr>
          <a:xfrm>
            <a:off x="44388" y="727038"/>
            <a:ext cx="9099612" cy="3478074"/>
          </a:xfrm>
          <a:prstGeom prst="rect">
            <a:avLst/>
          </a:prstGeom>
        </p:spPr>
      </p:pic>
    </p:spTree>
    <p:extLst>
      <p:ext uri="{BB962C8B-B14F-4D97-AF65-F5344CB8AC3E}">
        <p14:creationId xmlns:p14="http://schemas.microsoft.com/office/powerpoint/2010/main" val="994741902"/>
      </p:ext>
    </p:extLst>
  </p:cSld>
  <p:clrMapOvr>
    <a:masterClrMapping/>
  </p:clrMapOvr>
  <p:transition spd="slow">
    <p:strips dir="ru"/>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descr="net-framework-3.5-types-and-namespaces-poster.jpg"/>
          <p:cNvPicPr>
            <a:picLocks noChangeAspect="1"/>
          </p:cNvPicPr>
          <p:nvPr/>
        </p:nvPicPr>
        <p:blipFill>
          <a:blip r:embed="rId3" cstate="print"/>
          <a:srcRect t="5004" r="9670" b="9927"/>
          <a:stretch>
            <a:fillRect/>
          </a:stretch>
        </p:blipFill>
        <p:spPr>
          <a:xfrm>
            <a:off x="0" y="727038"/>
            <a:ext cx="9134381" cy="3432222"/>
          </a:xfrm>
          <a:prstGeom prst="rect">
            <a:avLst/>
          </a:prstGeom>
        </p:spPr>
      </p:pic>
    </p:spTree>
    <p:extLst>
      <p:ext uri="{BB962C8B-B14F-4D97-AF65-F5344CB8AC3E}">
        <p14:creationId xmlns:p14="http://schemas.microsoft.com/office/powerpoint/2010/main" val="576063131"/>
      </p:ext>
    </p:extLst>
  </p:cSld>
  <p:clrMapOvr>
    <a:masterClrMapping/>
  </p:clrMapOvr>
  <p:transition spd="slow">
    <p:strips dir="ru"/>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ижний колонтитул 1"/>
          <p:cNvSpPr>
            <a:spLocks noGrp="1"/>
          </p:cNvSpPr>
          <p:nvPr>
            <p:ph type="ftr" sz="quarter" idx="10"/>
          </p:nvPr>
        </p:nvSpPr>
        <p:spPr/>
        <p:txBody>
          <a:bodyPr/>
          <a:lstStyle/>
          <a:p>
            <a:pPr>
              <a:defRPr/>
            </a:pPr>
            <a:r>
              <a:rPr lang="en-US" smtClean="0"/>
              <a:t>Microsoft Visual Basic .NET</a:t>
            </a:r>
            <a:endParaRPr lang="en-US"/>
          </a:p>
        </p:txBody>
      </p:sp>
      <p:pic>
        <p:nvPicPr>
          <p:cNvPr id="3" name="Рисунок 2" descr="net-framework-3.5-types-and-namespaces-poster.jpg"/>
          <p:cNvPicPr>
            <a:picLocks noChangeAspect="1"/>
          </p:cNvPicPr>
          <p:nvPr/>
        </p:nvPicPr>
        <p:blipFill>
          <a:blip r:embed="rId3" cstate="print">
            <a:clrChange>
              <a:clrFrom>
                <a:srgbClr val="FFFFFF"/>
              </a:clrFrom>
              <a:clrTo>
                <a:srgbClr val="FFFFFF">
                  <a:alpha val="0"/>
                </a:srgbClr>
              </a:clrTo>
            </a:clrChange>
          </a:blip>
          <a:srcRect/>
          <a:stretch>
            <a:fillRect/>
          </a:stretch>
        </p:blipFill>
        <p:spPr>
          <a:xfrm>
            <a:off x="-65152" y="507960"/>
            <a:ext cx="8142399" cy="5741506"/>
          </a:xfrm>
          <a:prstGeom prst="rect">
            <a:avLst/>
          </a:prstGeom>
        </p:spPr>
      </p:pic>
    </p:spTree>
    <p:extLst>
      <p:ext uri="{BB962C8B-B14F-4D97-AF65-F5344CB8AC3E}">
        <p14:creationId xmlns:p14="http://schemas.microsoft.com/office/powerpoint/2010/main" val="2082326968"/>
      </p:ext>
    </p:extLst>
  </p:cSld>
  <p:clrMapOvr>
    <a:masterClrMapping/>
  </p:clrMapOvr>
  <p:transition spd="slow">
    <p:strips dir="ru"/>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ижний колонтитул 1"/>
          <p:cNvSpPr>
            <a:spLocks noGrp="1"/>
          </p:cNvSpPr>
          <p:nvPr>
            <p:ph type="ftr" sz="quarter" idx="10"/>
          </p:nvPr>
        </p:nvSpPr>
        <p:spPr/>
        <p:txBody>
          <a:bodyPr/>
          <a:lstStyle/>
          <a:p>
            <a:pPr>
              <a:defRPr/>
            </a:pPr>
            <a:r>
              <a:rPr lang="en-US" smtClean="0"/>
              <a:t>Microsoft Visual Basic .NET</a:t>
            </a:r>
            <a:endParaRPr lang="en-US"/>
          </a:p>
        </p:txBody>
      </p:sp>
      <p:pic>
        <p:nvPicPr>
          <p:cNvPr id="4" name="Рисунок 3" descr="net-framework-3.5-types-and-namespaces-poster.jpg"/>
          <p:cNvPicPr>
            <a:picLocks noChangeAspect="1"/>
          </p:cNvPicPr>
          <p:nvPr/>
        </p:nvPicPr>
        <p:blipFill>
          <a:blip r:embed="rId3" cstate="print">
            <a:clrChange>
              <a:clrFrom>
                <a:srgbClr val="FFFFFF"/>
              </a:clrFrom>
              <a:clrTo>
                <a:srgbClr val="FFFFFF">
                  <a:alpha val="0"/>
                </a:srgbClr>
              </a:clrTo>
            </a:clrChange>
          </a:blip>
          <a:srcRect r="2929" b="2055"/>
          <a:stretch>
            <a:fillRect/>
          </a:stretch>
        </p:blipFill>
        <p:spPr>
          <a:xfrm>
            <a:off x="876312" y="727038"/>
            <a:ext cx="7018371" cy="5507907"/>
          </a:xfrm>
          <a:prstGeom prst="rect">
            <a:avLst/>
          </a:prstGeom>
        </p:spPr>
      </p:pic>
    </p:spTree>
    <p:extLst>
      <p:ext uri="{BB962C8B-B14F-4D97-AF65-F5344CB8AC3E}">
        <p14:creationId xmlns:p14="http://schemas.microsoft.com/office/powerpoint/2010/main" val="3674397123"/>
      </p:ext>
    </p:extLst>
  </p:cSld>
  <p:clrMapOvr>
    <a:masterClrMapping/>
  </p:clrMapOvr>
  <p:transition spd="slow">
    <p:strips dir="ru"/>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Схема 3"/>
          <p:cNvGraphicFramePr/>
          <p:nvPr/>
        </p:nvGraphicFramePr>
        <p:xfrm>
          <a:off x="665109" y="288882"/>
          <a:ext cx="7813782" cy="62802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p:cNvSpPr txBox="1"/>
          <p:nvPr/>
        </p:nvSpPr>
        <p:spPr>
          <a:xfrm>
            <a:off x="3440097" y="3014751"/>
            <a:ext cx="2154267" cy="1107996"/>
          </a:xfrm>
          <a:prstGeom prst="rect">
            <a:avLst/>
          </a:prstGeom>
          <a:noFill/>
        </p:spPr>
        <p:txBody>
          <a:bodyPr wrap="square" rtlCol="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fontAlgn="base">
              <a:spcBef>
                <a:spcPct val="0"/>
              </a:spcBef>
              <a:spcAft>
                <a:spcPct val="0"/>
              </a:spcAft>
            </a:pPr>
            <a:r>
              <a:rPr lang="en-US" sz="6600" b="1" spc="50" dirty="0" smtClean="0">
                <a:ln w="11430"/>
                <a:gradFill>
                  <a:gsLst>
                    <a:gs pos="25000">
                      <a:srgbClr val="CC6600">
                        <a:satMod val="155000"/>
                      </a:srgbClr>
                    </a:gs>
                    <a:gs pos="100000">
                      <a:srgbClr val="CC6600">
                        <a:shade val="45000"/>
                        <a:satMod val="165000"/>
                      </a:srgbClr>
                    </a:gs>
                  </a:gsLst>
                  <a:lin ang="5400000"/>
                </a:gradFill>
                <a:effectLst>
                  <a:outerShdw blurRad="76200" dist="50800" dir="5400000" algn="tl" rotWithShape="0">
                    <a:srgbClr val="000000">
                      <a:alpha val="65000"/>
                    </a:srgbClr>
                  </a:outerShdw>
                </a:effectLst>
                <a:latin typeface="Arial" charset="0"/>
              </a:rPr>
              <a:t>.NET</a:t>
            </a:r>
            <a:endParaRPr lang="ru-RU" sz="6600" b="1" spc="50" dirty="0">
              <a:ln w="11430"/>
              <a:gradFill>
                <a:gsLst>
                  <a:gs pos="25000">
                    <a:srgbClr val="CC6600">
                      <a:satMod val="155000"/>
                    </a:srgbClr>
                  </a:gs>
                  <a:gs pos="100000">
                    <a:srgbClr val="CC6600">
                      <a:shade val="45000"/>
                      <a:satMod val="165000"/>
                    </a:srgbClr>
                  </a:gs>
                </a:gsLst>
                <a:lin ang="5400000"/>
              </a:gradFill>
              <a:effectLst>
                <a:outerShdw blurRad="76200" dist="50800" dir="5400000" algn="tl" rotWithShape="0">
                  <a:srgbClr val="000000">
                    <a:alpha val="65000"/>
                  </a:srgbClr>
                </a:outerShdw>
              </a:effectLst>
              <a:latin typeface="Arial" charset="0"/>
            </a:endParaRPr>
          </a:p>
        </p:txBody>
      </p:sp>
    </p:spTree>
    <p:extLst>
      <p:ext uri="{BB962C8B-B14F-4D97-AF65-F5344CB8AC3E}">
        <p14:creationId xmlns:p14="http://schemas.microsoft.com/office/powerpoint/2010/main" val="3434202323"/>
      </p:ext>
    </p:extLst>
  </p:cSld>
  <p:clrMapOvr>
    <a:masterClrMapping/>
  </p:clrMapOvr>
  <p:transition spd="slow">
    <p:strips dir="ru"/>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2125630" y="146052"/>
            <a:ext cx="6535827" cy="654012"/>
          </a:xfrm>
          <a:prstGeom prst="rect">
            <a:avLst/>
          </a:prstGeom>
        </p:spPr>
        <p:txBody>
          <a:bodyPr>
            <a:normAutofit fontScale="97500"/>
          </a:bodyPr>
          <a:lstStyle/>
          <a:p>
            <a:pPr eaLnBrk="0" hangingPunct="0"/>
            <a:r>
              <a:rPr kumimoji="0" lang="en-US" sz="2800" i="0" u="none" strike="noStrike" kern="0" normalizeH="0" baseline="0" noProof="0" dirty="0" smtClean="0">
                <a:ln w="18415" cmpd="sng">
                  <a:solidFill>
                    <a:srgbClr val="FFFFFF"/>
                  </a:solidFill>
                  <a:prstDash val="solid"/>
                </a:ln>
                <a:solidFill>
                  <a:srgbClr val="FFFFFF"/>
                </a:solidFill>
                <a:effectLst>
                  <a:outerShdw blurRad="63500" dir="3600000" algn="tl" rotWithShape="0">
                    <a:srgbClr val="000000">
                      <a:alpha val="70000"/>
                    </a:srgbClr>
                  </a:outerShdw>
                </a:effectLst>
                <a:uLnTx/>
                <a:uFillTx/>
                <a:latin typeface="+mj-lt"/>
                <a:ea typeface="+mj-ea"/>
                <a:cs typeface="+mj-cs"/>
              </a:rPr>
              <a:t>.NET</a:t>
            </a:r>
            <a:r>
              <a:rPr lang="en-US" sz="2800" kern="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mj-lt"/>
                <a:ea typeface="+mj-ea"/>
                <a:cs typeface="+mj-cs"/>
              </a:rPr>
              <a:t>: LINQ</a:t>
            </a:r>
          </a:p>
          <a:p>
            <a:pPr eaLnBrk="0" hangingPunct="0"/>
            <a:endParaRPr lang="en-US" sz="2800" kern="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mj-lt"/>
              <a:ea typeface="+mj-ea"/>
              <a:cs typeface="+mj-cs"/>
            </a:endParaRPr>
          </a:p>
          <a:p>
            <a:pPr eaLnBrk="0" hangingPunct="0"/>
            <a:endParaRPr lang="en-US" sz="2800" kern="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mj-lt"/>
              <a:ea typeface="+mj-ea"/>
              <a:cs typeface="+mj-cs"/>
            </a:endParaRPr>
          </a:p>
          <a:p>
            <a:pPr eaLnBrk="0" hangingPunct="0"/>
            <a:endParaRPr kumimoji="0" lang="ru-RU" sz="2800" i="0" u="none" strike="noStrike" kern="0" normalizeH="0" baseline="0" noProof="0" dirty="0">
              <a:ln w="18415" cmpd="sng">
                <a:solidFill>
                  <a:srgbClr val="FFFFFF"/>
                </a:solidFill>
                <a:prstDash val="solid"/>
              </a:ln>
              <a:solidFill>
                <a:srgbClr val="FFFFFF"/>
              </a:solidFill>
              <a:effectLst>
                <a:outerShdw blurRad="63500" dir="3600000" algn="tl" rotWithShape="0">
                  <a:srgbClr val="000000">
                    <a:alpha val="70000"/>
                  </a:srgbClr>
                </a:outerShdw>
              </a:effectLst>
              <a:uLnTx/>
              <a:uFillTx/>
              <a:latin typeface="+mj-lt"/>
              <a:ea typeface="+mj-ea"/>
              <a:cs typeface="+mj-cs"/>
            </a:endParaRPr>
          </a:p>
        </p:txBody>
      </p:sp>
      <p:pic>
        <p:nvPicPr>
          <p:cNvPr id="1026" name="Picture 2"/>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1" y="727037"/>
            <a:ext cx="9144000" cy="5575345"/>
          </a:xfrm>
          <a:prstGeom prst="rect">
            <a:avLst/>
          </a:prstGeom>
          <a:noFill/>
          <a:ln w="9525">
            <a:noFill/>
            <a:miter lim="800000"/>
            <a:headEnd/>
            <a:tailEnd/>
          </a:ln>
          <a:effectLst/>
        </p:spPr>
      </p:pic>
    </p:spTree>
    <p:extLst>
      <p:ext uri="{BB962C8B-B14F-4D97-AF65-F5344CB8AC3E}">
        <p14:creationId xmlns:p14="http://schemas.microsoft.com/office/powerpoint/2010/main" val="1191831120"/>
      </p:ext>
    </p:extLst>
  </p:cSld>
  <p:clrMapOvr>
    <a:masterClrMapping/>
  </p:clrMapOvr>
  <p:transition spd="slow">
    <p:strips dir="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7" presetClass="entr" presetSubtype="1"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ppt_x"/>
                                          </p:val>
                                        </p:tav>
                                        <p:tav tm="100000">
                                          <p:val>
                                            <p:strVal val="#ppt_x"/>
                                          </p:val>
                                        </p:tav>
                                      </p:tavLst>
                                    </p:anim>
                                    <p:anim calcmode="lin" valueType="num">
                                      <p:cBhvr additive="base">
                                        <p:cTn id="8" dur="1000" fill="hold"/>
                                        <p:tgtEl>
                                          <p:spTgt spid="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2125630" y="146052"/>
            <a:ext cx="6535827" cy="654012"/>
          </a:xfrm>
          <a:prstGeom prst="rect">
            <a:avLst/>
          </a:prstGeom>
        </p:spPr>
        <p:txBody>
          <a:bodyPr>
            <a:normAutofit fontScale="97500"/>
          </a:bodyPr>
          <a:lstStyle/>
          <a:p>
            <a:pPr eaLnBrk="0" hangingPunct="0"/>
            <a:r>
              <a:rPr kumimoji="0" lang="en-US" sz="2800" i="0" u="none" strike="noStrike" kern="0" normalizeH="0" baseline="0" noProof="0" dirty="0" smtClean="0">
                <a:ln w="18415" cmpd="sng">
                  <a:solidFill>
                    <a:srgbClr val="FFFFFF"/>
                  </a:solidFill>
                  <a:prstDash val="solid"/>
                </a:ln>
                <a:solidFill>
                  <a:srgbClr val="FFFFFF"/>
                </a:solidFill>
                <a:effectLst>
                  <a:outerShdw blurRad="63500" dir="3600000" algn="tl" rotWithShape="0">
                    <a:srgbClr val="000000">
                      <a:alpha val="70000"/>
                    </a:srgbClr>
                  </a:outerShdw>
                </a:effectLst>
                <a:uLnTx/>
                <a:uFillTx/>
                <a:latin typeface="+mj-lt"/>
                <a:ea typeface="+mj-ea"/>
                <a:cs typeface="+mj-cs"/>
              </a:rPr>
              <a:t>.NET</a:t>
            </a:r>
            <a:r>
              <a:rPr lang="en-US" sz="2800" kern="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mj-lt"/>
                <a:ea typeface="+mj-ea"/>
                <a:cs typeface="+mj-cs"/>
              </a:rPr>
              <a:t>: LINQ</a:t>
            </a:r>
          </a:p>
          <a:p>
            <a:pPr eaLnBrk="0" hangingPunct="0"/>
            <a:endParaRPr lang="en-US" sz="2800" kern="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mj-lt"/>
              <a:ea typeface="+mj-ea"/>
              <a:cs typeface="+mj-cs"/>
            </a:endParaRPr>
          </a:p>
          <a:p>
            <a:pPr eaLnBrk="0" hangingPunct="0"/>
            <a:endParaRPr lang="en-US" sz="2800" kern="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mj-lt"/>
              <a:ea typeface="+mj-ea"/>
              <a:cs typeface="+mj-cs"/>
            </a:endParaRPr>
          </a:p>
          <a:p>
            <a:pPr eaLnBrk="0" hangingPunct="0"/>
            <a:endParaRPr kumimoji="0" lang="ru-RU" sz="2800" i="0" u="none" strike="noStrike" kern="0" normalizeH="0" baseline="0" noProof="0" dirty="0">
              <a:ln w="18415" cmpd="sng">
                <a:solidFill>
                  <a:srgbClr val="FFFFFF"/>
                </a:solidFill>
                <a:prstDash val="solid"/>
              </a:ln>
              <a:solidFill>
                <a:srgbClr val="FFFFFF"/>
              </a:solidFill>
              <a:effectLst>
                <a:outerShdw blurRad="63500" dir="3600000" algn="tl" rotWithShape="0">
                  <a:srgbClr val="000000">
                    <a:alpha val="70000"/>
                  </a:srgbClr>
                </a:outerShdw>
              </a:effectLst>
              <a:uLnTx/>
              <a:uFillTx/>
              <a:latin typeface="+mj-lt"/>
              <a:ea typeface="+mj-ea"/>
              <a:cs typeface="+mj-cs"/>
            </a:endParaRPr>
          </a:p>
        </p:txBody>
      </p:sp>
      <p:pic>
        <p:nvPicPr>
          <p:cNvPr id="2050" name="Picture 2"/>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0" y="763551"/>
            <a:ext cx="8619346" cy="5513463"/>
          </a:xfrm>
          <a:prstGeom prst="rect">
            <a:avLst/>
          </a:prstGeom>
          <a:noFill/>
          <a:ln w="9525">
            <a:noFill/>
            <a:miter lim="800000"/>
            <a:headEnd/>
            <a:tailEnd/>
          </a:ln>
          <a:effectLst/>
        </p:spPr>
      </p:pic>
    </p:spTree>
    <p:extLst>
      <p:ext uri="{BB962C8B-B14F-4D97-AF65-F5344CB8AC3E}">
        <p14:creationId xmlns:p14="http://schemas.microsoft.com/office/powerpoint/2010/main" val="3153837521"/>
      </p:ext>
    </p:extLst>
  </p:cSld>
  <p:clrMapOvr>
    <a:masterClrMapping/>
  </p:clrMapOvr>
  <p:transition spd="slow">
    <p:strips dir="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7" presetClass="entr" presetSubtype="1"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ppt_x"/>
                                          </p:val>
                                        </p:tav>
                                        <p:tav tm="100000">
                                          <p:val>
                                            <p:strVal val="#ppt_x"/>
                                          </p:val>
                                        </p:tav>
                                      </p:tavLst>
                                    </p:anim>
                                    <p:anim calcmode="lin" valueType="num">
                                      <p:cBhvr additive="base">
                                        <p:cTn id="8" dur="1000" fill="hold"/>
                                        <p:tgtEl>
                                          <p:spTgt spid="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2125630" y="146052"/>
            <a:ext cx="6535827" cy="654012"/>
          </a:xfrm>
          <a:prstGeom prst="rect">
            <a:avLst/>
          </a:prstGeom>
        </p:spPr>
        <p:txBody>
          <a:bodyPr>
            <a:normAutofit fontScale="97500"/>
          </a:bodyPr>
          <a:lstStyle/>
          <a:p>
            <a:pPr eaLnBrk="0" hangingPunct="0"/>
            <a:r>
              <a:rPr kumimoji="0" lang="en-US" sz="2800" i="0" u="none" strike="noStrike" kern="0" normalizeH="0" baseline="0" noProof="0" dirty="0" smtClean="0">
                <a:ln w="18415" cmpd="sng">
                  <a:solidFill>
                    <a:srgbClr val="FFFFFF"/>
                  </a:solidFill>
                  <a:prstDash val="solid"/>
                </a:ln>
                <a:solidFill>
                  <a:srgbClr val="FFFFFF"/>
                </a:solidFill>
                <a:effectLst>
                  <a:outerShdw blurRad="63500" dir="3600000" algn="tl" rotWithShape="0">
                    <a:srgbClr val="000000">
                      <a:alpha val="70000"/>
                    </a:srgbClr>
                  </a:outerShdw>
                </a:effectLst>
                <a:uLnTx/>
                <a:uFillTx/>
                <a:latin typeface="+mj-lt"/>
                <a:ea typeface="+mj-ea"/>
                <a:cs typeface="+mj-cs"/>
              </a:rPr>
              <a:t>.NET</a:t>
            </a:r>
            <a:r>
              <a:rPr lang="en-US" sz="2800" kern="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mj-lt"/>
                <a:ea typeface="+mj-ea"/>
                <a:cs typeface="+mj-cs"/>
              </a:rPr>
              <a:t>: LINQ</a:t>
            </a:r>
          </a:p>
          <a:p>
            <a:pPr eaLnBrk="0" hangingPunct="0"/>
            <a:endParaRPr lang="en-US" sz="2800" kern="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mj-lt"/>
              <a:ea typeface="+mj-ea"/>
              <a:cs typeface="+mj-cs"/>
            </a:endParaRPr>
          </a:p>
          <a:p>
            <a:pPr eaLnBrk="0" hangingPunct="0"/>
            <a:endParaRPr lang="en-US" sz="2800" kern="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mj-lt"/>
              <a:ea typeface="+mj-ea"/>
              <a:cs typeface="+mj-cs"/>
            </a:endParaRPr>
          </a:p>
          <a:p>
            <a:pPr eaLnBrk="0" hangingPunct="0"/>
            <a:endParaRPr kumimoji="0" lang="ru-RU" sz="2800" i="0" u="none" strike="noStrike" kern="0" normalizeH="0" baseline="0" noProof="0" dirty="0">
              <a:ln w="18415" cmpd="sng">
                <a:solidFill>
                  <a:srgbClr val="FFFFFF"/>
                </a:solidFill>
                <a:prstDash val="solid"/>
              </a:ln>
              <a:solidFill>
                <a:srgbClr val="FFFFFF"/>
              </a:solidFill>
              <a:effectLst>
                <a:outerShdw blurRad="63500" dir="3600000" algn="tl" rotWithShape="0">
                  <a:srgbClr val="000000">
                    <a:alpha val="70000"/>
                  </a:srgbClr>
                </a:outerShdw>
              </a:effectLst>
              <a:uLnTx/>
              <a:uFillTx/>
              <a:latin typeface="+mj-lt"/>
              <a:ea typeface="+mj-ea"/>
              <a:cs typeface="+mj-cs"/>
            </a:endParaRPr>
          </a:p>
        </p:txBody>
      </p:sp>
      <p:pic>
        <p:nvPicPr>
          <p:cNvPr id="3074" name="Picture 2"/>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0" y="727038"/>
            <a:ext cx="9126932" cy="5075307"/>
          </a:xfrm>
          <a:prstGeom prst="rect">
            <a:avLst/>
          </a:prstGeom>
          <a:noFill/>
          <a:ln w="9525">
            <a:noFill/>
            <a:miter lim="800000"/>
            <a:headEnd/>
            <a:tailEnd/>
          </a:ln>
          <a:effectLst/>
        </p:spPr>
      </p:pic>
    </p:spTree>
    <p:extLst>
      <p:ext uri="{BB962C8B-B14F-4D97-AF65-F5344CB8AC3E}">
        <p14:creationId xmlns:p14="http://schemas.microsoft.com/office/powerpoint/2010/main" val="3757860370"/>
      </p:ext>
    </p:extLst>
  </p:cSld>
  <p:clrMapOvr>
    <a:masterClrMapping/>
  </p:clrMapOvr>
  <p:transition spd="slow">
    <p:strips dir="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7" presetClass="entr" presetSubtype="1"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ppt_x"/>
                                          </p:val>
                                        </p:tav>
                                        <p:tav tm="100000">
                                          <p:val>
                                            <p:strVal val="#ppt_x"/>
                                          </p:val>
                                        </p:tav>
                                      </p:tavLst>
                                    </p:anim>
                                    <p:anim calcmode="lin" valueType="num">
                                      <p:cBhvr additive="base">
                                        <p:cTn id="8" dur="1000" fill="hold"/>
                                        <p:tgtEl>
                                          <p:spTgt spid="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Рисунок 2" descr="net-framework-3.5-types-and-namespaces-poster.jpg"/>
          <p:cNvPicPr>
            <a:picLocks noChangeAspect="1"/>
          </p:cNvPicPr>
          <p:nvPr/>
        </p:nvPicPr>
        <p:blipFill>
          <a:blip r:embed="rId3" cstate="print">
            <a:clrChange>
              <a:clrFrom>
                <a:srgbClr val="FFFFFF"/>
              </a:clrFrom>
              <a:clrTo>
                <a:srgbClr val="FFFFFF">
                  <a:alpha val="0"/>
                </a:srgbClr>
              </a:clrTo>
            </a:clrChange>
          </a:blip>
          <a:srcRect l="1981" t="2027" r="3720" b="676"/>
          <a:stretch>
            <a:fillRect/>
          </a:stretch>
        </p:blipFill>
        <p:spPr>
          <a:xfrm>
            <a:off x="7875" y="654012"/>
            <a:ext cx="8909172" cy="5390423"/>
          </a:xfrm>
          <a:prstGeom prst="rect">
            <a:avLst/>
          </a:prstGeom>
        </p:spPr>
      </p:pic>
    </p:spTree>
    <p:extLst>
      <p:ext uri="{BB962C8B-B14F-4D97-AF65-F5344CB8AC3E}">
        <p14:creationId xmlns:p14="http://schemas.microsoft.com/office/powerpoint/2010/main" val="4127412981"/>
      </p:ext>
    </p:extLst>
  </p:cSld>
  <p:clrMapOvr>
    <a:masterClrMapping/>
  </p:clrMapOvr>
  <p:transition spd="slow">
    <p:strips dir="ru"/>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descr="net-framework-3.5-types-and-namespaces-poster.jpg"/>
          <p:cNvPicPr>
            <a:picLocks noChangeAspect="1"/>
          </p:cNvPicPr>
          <p:nvPr/>
        </p:nvPicPr>
        <p:blipFill>
          <a:blip r:embed="rId3" cstate="print">
            <a:clrChange>
              <a:clrFrom>
                <a:srgbClr val="FFFFFF"/>
              </a:clrFrom>
              <a:clrTo>
                <a:srgbClr val="FFFFFF">
                  <a:alpha val="0"/>
                </a:srgbClr>
              </a:clrTo>
            </a:clrChange>
          </a:blip>
          <a:srcRect/>
          <a:stretch>
            <a:fillRect/>
          </a:stretch>
        </p:blipFill>
        <p:spPr>
          <a:xfrm>
            <a:off x="73026" y="507959"/>
            <a:ext cx="8332839" cy="5703843"/>
          </a:xfrm>
          <a:prstGeom prst="rect">
            <a:avLst/>
          </a:prstGeom>
        </p:spPr>
      </p:pic>
    </p:spTree>
    <p:extLst>
      <p:ext uri="{BB962C8B-B14F-4D97-AF65-F5344CB8AC3E}">
        <p14:creationId xmlns:p14="http://schemas.microsoft.com/office/powerpoint/2010/main" val="4101541812"/>
      </p:ext>
    </p:extLst>
  </p:cSld>
  <p:clrMapOvr>
    <a:masterClrMapping/>
  </p:clrMapOvr>
  <p:transition spd="slow">
    <p:strips dir="ru"/>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Рисунок 4" descr="net-framework-3.5-types-and-namespaces-poster.jpg"/>
          <p:cNvPicPr>
            <a:picLocks noChangeAspect="1"/>
          </p:cNvPicPr>
          <p:nvPr/>
        </p:nvPicPr>
        <p:blipFill>
          <a:blip r:embed="rId3" cstate="print">
            <a:clrChange>
              <a:clrFrom>
                <a:srgbClr val="FDFDFD"/>
              </a:clrFrom>
              <a:clrTo>
                <a:srgbClr val="FDFDFD">
                  <a:alpha val="0"/>
                </a:srgbClr>
              </a:clrTo>
            </a:clrChange>
          </a:blip>
          <a:srcRect l="1683" t="3821" r="2083" b="1418"/>
          <a:stretch>
            <a:fillRect/>
          </a:stretch>
        </p:blipFill>
        <p:spPr>
          <a:xfrm>
            <a:off x="7875" y="727037"/>
            <a:ext cx="9136125" cy="4700745"/>
          </a:xfrm>
          <a:prstGeom prst="rect">
            <a:avLst/>
          </a:prstGeom>
        </p:spPr>
      </p:pic>
    </p:spTree>
    <p:extLst>
      <p:ext uri="{BB962C8B-B14F-4D97-AF65-F5344CB8AC3E}">
        <p14:creationId xmlns:p14="http://schemas.microsoft.com/office/powerpoint/2010/main" val="279599040"/>
      </p:ext>
    </p:extLst>
  </p:cSld>
  <p:clrMapOvr>
    <a:masterClrMapping/>
  </p:clrMapOvr>
  <p:transition spd="slow">
    <p:strips dir="ru"/>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cstate="print"/>
          <a:srcRect/>
          <a:stretch>
            <a:fillRect/>
          </a:stretch>
        </p:blipFill>
        <p:spPr bwMode="auto">
          <a:xfrm>
            <a:off x="0" y="1639863"/>
            <a:ext cx="9126306" cy="3030579"/>
          </a:xfrm>
          <a:prstGeom prst="rect">
            <a:avLst/>
          </a:prstGeom>
          <a:noFill/>
          <a:ln w="9525">
            <a:noFill/>
            <a:miter lim="800000"/>
            <a:headEnd/>
            <a:tailEnd/>
          </a:ln>
          <a:effectLst/>
        </p:spPr>
      </p:pic>
    </p:spTree>
    <p:extLst>
      <p:ext uri="{BB962C8B-B14F-4D97-AF65-F5344CB8AC3E}">
        <p14:creationId xmlns:p14="http://schemas.microsoft.com/office/powerpoint/2010/main" val="1544465524"/>
      </p:ext>
    </p:extLst>
  </p:cSld>
  <p:clrMapOvr>
    <a:masterClrMapping/>
  </p:clrMapOvr>
  <p:transition spd="slow">
    <p:strips dir="ru"/>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3" cstate="print"/>
          <a:srcRect r="-40" b="6122"/>
          <a:stretch>
            <a:fillRect/>
          </a:stretch>
        </p:blipFill>
        <p:spPr bwMode="auto">
          <a:xfrm>
            <a:off x="-1" y="763550"/>
            <a:ext cx="9144001" cy="5038795"/>
          </a:xfrm>
          <a:prstGeom prst="rect">
            <a:avLst/>
          </a:prstGeom>
          <a:noFill/>
          <a:ln w="9525">
            <a:noFill/>
            <a:miter lim="800000"/>
            <a:headEnd/>
            <a:tailEnd/>
          </a:ln>
          <a:effectLst/>
        </p:spPr>
      </p:pic>
      <p:sp>
        <p:nvSpPr>
          <p:cNvPr id="3" name="Заголовок 1"/>
          <p:cNvSpPr txBox="1">
            <a:spLocks/>
          </p:cNvSpPr>
          <p:nvPr/>
        </p:nvSpPr>
        <p:spPr>
          <a:xfrm>
            <a:off x="2125630" y="146052"/>
            <a:ext cx="6535827" cy="654012"/>
          </a:xfrm>
          <a:prstGeom prst="rect">
            <a:avLst/>
          </a:prstGeom>
        </p:spPr>
        <p:txBody>
          <a:bodyPr>
            <a:normAutofit fontScale="97500"/>
          </a:bodyPr>
          <a:lstStyle/>
          <a:p>
            <a:pPr eaLnBrk="0" hangingPunct="0"/>
            <a:r>
              <a:rPr kumimoji="0" lang="en-US" sz="2800" i="0" u="none" strike="noStrike" kern="0" normalizeH="0" baseline="0" noProof="0" dirty="0" smtClean="0">
                <a:ln w="18415" cmpd="sng">
                  <a:solidFill>
                    <a:srgbClr val="FFFFFF"/>
                  </a:solidFill>
                  <a:prstDash val="solid"/>
                </a:ln>
                <a:solidFill>
                  <a:srgbClr val="FFFFFF"/>
                </a:solidFill>
                <a:effectLst>
                  <a:outerShdw blurRad="63500" dir="3600000" algn="tl" rotWithShape="0">
                    <a:srgbClr val="000000">
                      <a:alpha val="70000"/>
                    </a:srgbClr>
                  </a:outerShdw>
                </a:effectLst>
                <a:uLnTx/>
                <a:uFillTx/>
                <a:latin typeface="+mj-lt"/>
                <a:ea typeface="+mj-ea"/>
                <a:cs typeface="+mj-cs"/>
              </a:rPr>
              <a:t>.NET</a:t>
            </a:r>
            <a:r>
              <a:rPr lang="en-US" sz="2800" kern="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mj-lt"/>
                <a:ea typeface="+mj-ea"/>
                <a:cs typeface="+mj-cs"/>
              </a:rPr>
              <a:t>: Silverlight</a:t>
            </a:r>
          </a:p>
          <a:p>
            <a:pPr eaLnBrk="0" hangingPunct="0"/>
            <a:endParaRPr lang="en-US" sz="2800" kern="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mj-lt"/>
              <a:ea typeface="+mj-ea"/>
              <a:cs typeface="+mj-cs"/>
            </a:endParaRPr>
          </a:p>
          <a:p>
            <a:pPr eaLnBrk="0" hangingPunct="0"/>
            <a:endParaRPr lang="en-US" sz="2800" kern="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mj-lt"/>
              <a:ea typeface="+mj-ea"/>
              <a:cs typeface="+mj-cs"/>
            </a:endParaRPr>
          </a:p>
          <a:p>
            <a:pPr eaLnBrk="0" hangingPunct="0"/>
            <a:endParaRPr kumimoji="0" lang="ru-RU" sz="2800" i="0" u="none" strike="noStrike" kern="0" normalizeH="0" baseline="0" noProof="0" dirty="0">
              <a:ln w="18415" cmpd="sng">
                <a:solidFill>
                  <a:srgbClr val="FFFFFF"/>
                </a:solidFill>
                <a:prstDash val="solid"/>
              </a:ln>
              <a:solidFill>
                <a:srgbClr val="FFFFFF"/>
              </a:solidFill>
              <a:effectLst>
                <a:outerShdw blurRad="63500" dir="3600000" algn="tl" rotWithShape="0">
                  <a:srgbClr val="000000">
                    <a:alpha val="70000"/>
                  </a:srgbClr>
                </a:outerShdw>
              </a:effectLst>
              <a:uLnTx/>
              <a:uFillTx/>
              <a:latin typeface="+mj-lt"/>
              <a:ea typeface="+mj-ea"/>
              <a:cs typeface="+mj-cs"/>
            </a:endParaRPr>
          </a:p>
        </p:txBody>
      </p:sp>
    </p:spTree>
    <p:extLst>
      <p:ext uri="{BB962C8B-B14F-4D97-AF65-F5344CB8AC3E}">
        <p14:creationId xmlns:p14="http://schemas.microsoft.com/office/powerpoint/2010/main" val="4008083825"/>
      </p:ext>
    </p:extLst>
  </p:cSld>
  <p:clrMapOvr>
    <a:masterClrMapping/>
  </p:clrMapOvr>
  <p:transition spd="slow">
    <p:strips dir="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7" presetClass="entr" presetSubtype="1"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cstate="print"/>
          <a:srcRect/>
          <a:stretch>
            <a:fillRect/>
          </a:stretch>
        </p:blipFill>
        <p:spPr bwMode="auto">
          <a:xfrm>
            <a:off x="0" y="763551"/>
            <a:ext cx="9144000" cy="5872888"/>
          </a:xfrm>
          <a:prstGeom prst="rect">
            <a:avLst/>
          </a:prstGeom>
          <a:noFill/>
          <a:ln w="9525">
            <a:noFill/>
            <a:miter lim="800000"/>
            <a:headEnd/>
            <a:tailEnd/>
          </a:ln>
          <a:effectLst/>
        </p:spPr>
      </p:pic>
      <p:sp>
        <p:nvSpPr>
          <p:cNvPr id="4" name="Заголовок 1"/>
          <p:cNvSpPr txBox="1">
            <a:spLocks/>
          </p:cNvSpPr>
          <p:nvPr/>
        </p:nvSpPr>
        <p:spPr>
          <a:xfrm>
            <a:off x="2125630" y="146052"/>
            <a:ext cx="6535827" cy="654012"/>
          </a:xfrm>
          <a:prstGeom prst="rect">
            <a:avLst/>
          </a:prstGeom>
        </p:spPr>
        <p:txBody>
          <a:bodyPr>
            <a:normAutofit fontScale="97500"/>
          </a:bodyPr>
          <a:lstStyle/>
          <a:p>
            <a:pPr eaLnBrk="0" hangingPunct="0"/>
            <a:r>
              <a:rPr kumimoji="0" lang="en-US" sz="2800" i="0" u="none" strike="noStrike" kern="0" normalizeH="0" baseline="0" noProof="0" dirty="0" smtClean="0">
                <a:ln w="18415" cmpd="sng">
                  <a:solidFill>
                    <a:srgbClr val="FFFFFF"/>
                  </a:solidFill>
                  <a:prstDash val="solid"/>
                </a:ln>
                <a:solidFill>
                  <a:srgbClr val="FFFFFF"/>
                </a:solidFill>
                <a:effectLst>
                  <a:outerShdw blurRad="63500" dir="3600000" algn="tl" rotWithShape="0">
                    <a:srgbClr val="000000">
                      <a:alpha val="70000"/>
                    </a:srgbClr>
                  </a:outerShdw>
                </a:effectLst>
                <a:uLnTx/>
                <a:uFillTx/>
                <a:latin typeface="+mj-lt"/>
                <a:ea typeface="+mj-ea"/>
                <a:cs typeface="+mj-cs"/>
              </a:rPr>
              <a:t>.NET</a:t>
            </a:r>
            <a:r>
              <a:rPr lang="en-US" sz="2800" kern="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mj-lt"/>
                <a:ea typeface="+mj-ea"/>
                <a:cs typeface="+mj-cs"/>
              </a:rPr>
              <a:t>: </a:t>
            </a:r>
            <a:r>
              <a:rPr lang="en-US" sz="2800" kern="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Silverlight</a:t>
            </a:r>
            <a:endParaRPr lang="en-US" sz="2800" kern="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mj-lt"/>
              <a:ea typeface="+mj-ea"/>
              <a:cs typeface="+mj-cs"/>
            </a:endParaRPr>
          </a:p>
          <a:p>
            <a:pPr eaLnBrk="0" hangingPunct="0"/>
            <a:endParaRPr lang="en-US" sz="2800" kern="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mj-lt"/>
              <a:ea typeface="+mj-ea"/>
              <a:cs typeface="+mj-cs"/>
            </a:endParaRPr>
          </a:p>
          <a:p>
            <a:pPr eaLnBrk="0" hangingPunct="0"/>
            <a:endParaRPr lang="en-US" sz="2800" kern="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mj-lt"/>
              <a:ea typeface="+mj-ea"/>
              <a:cs typeface="+mj-cs"/>
            </a:endParaRPr>
          </a:p>
          <a:p>
            <a:pPr eaLnBrk="0" hangingPunct="0"/>
            <a:endParaRPr kumimoji="0" lang="ru-RU" sz="2800" i="0" u="none" strike="noStrike" kern="0" normalizeH="0" baseline="0" noProof="0" dirty="0">
              <a:ln w="18415" cmpd="sng">
                <a:solidFill>
                  <a:srgbClr val="FFFFFF"/>
                </a:solidFill>
                <a:prstDash val="solid"/>
              </a:ln>
              <a:solidFill>
                <a:srgbClr val="FFFFFF"/>
              </a:solidFill>
              <a:effectLst>
                <a:outerShdw blurRad="63500" dir="3600000" algn="tl" rotWithShape="0">
                  <a:srgbClr val="000000">
                    <a:alpha val="70000"/>
                  </a:srgbClr>
                </a:outerShdw>
              </a:effectLst>
              <a:uLnTx/>
              <a:uFillTx/>
              <a:latin typeface="+mj-lt"/>
              <a:ea typeface="+mj-ea"/>
              <a:cs typeface="+mj-cs"/>
            </a:endParaRPr>
          </a:p>
        </p:txBody>
      </p:sp>
    </p:spTree>
    <p:extLst>
      <p:ext uri="{BB962C8B-B14F-4D97-AF65-F5344CB8AC3E}">
        <p14:creationId xmlns:p14="http://schemas.microsoft.com/office/powerpoint/2010/main" val="2595510323"/>
      </p:ext>
    </p:extLst>
  </p:cSld>
  <p:clrMapOvr>
    <a:masterClrMapping/>
  </p:clrMapOvr>
  <p:transition spd="slow">
    <p:strips dir="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7" presetClass="entr" presetSubtype="1"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ppt_x"/>
                                          </p:val>
                                        </p:tav>
                                        <p:tav tm="100000">
                                          <p:val>
                                            <p:strVal val="#ppt_x"/>
                                          </p:val>
                                        </p:tav>
                                      </p:tavLst>
                                    </p:anim>
                                    <p:anim calcmode="lin" valueType="num">
                                      <p:cBhvr additive="base">
                                        <p:cTn id="8" dur="1000" fill="hold"/>
                                        <p:tgtEl>
                                          <p:spTgt spid="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Рисунок 2" descr="SL_Map_FinalNET.png"/>
          <p:cNvPicPr>
            <a:picLocks noChangeAspect="1"/>
          </p:cNvPicPr>
          <p:nvPr/>
        </p:nvPicPr>
        <p:blipFill>
          <a:blip r:embed="rId3" cstate="print"/>
          <a:stretch>
            <a:fillRect/>
          </a:stretch>
        </p:blipFill>
        <p:spPr>
          <a:xfrm>
            <a:off x="0" y="520065"/>
            <a:ext cx="9144000" cy="5817870"/>
          </a:xfrm>
          <a:prstGeom prst="rect">
            <a:avLst/>
          </a:prstGeom>
        </p:spPr>
      </p:pic>
    </p:spTree>
    <p:extLst>
      <p:ext uri="{BB962C8B-B14F-4D97-AF65-F5344CB8AC3E}">
        <p14:creationId xmlns:p14="http://schemas.microsoft.com/office/powerpoint/2010/main" val="1682712885"/>
      </p:ext>
    </p:extLst>
  </p:cSld>
  <p:clrMapOvr>
    <a:masterClrMapping/>
  </p:clrMapOvr>
  <p:transition spd="slow">
    <p:strips dir="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2000" fill="hold"/>
                                        <p:tgtEl>
                                          <p:spTgt spid="3"/>
                                        </p:tgtEl>
                                        <p:attrNameLst>
                                          <p:attrName>ppt_w</p:attrName>
                                        </p:attrNameLst>
                                      </p:cBhvr>
                                      <p:tavLst>
                                        <p:tav tm="0">
                                          <p:val>
                                            <p:fltVal val="0"/>
                                          </p:val>
                                        </p:tav>
                                        <p:tav tm="100000">
                                          <p:val>
                                            <p:strVal val="#ppt_w"/>
                                          </p:val>
                                        </p:tav>
                                      </p:tavLst>
                                    </p:anim>
                                    <p:anim calcmode="lin" valueType="num">
                                      <p:cBhvr>
                                        <p:cTn id="8" dur="2000" fill="hold"/>
                                        <p:tgtEl>
                                          <p:spTgt spid="3"/>
                                        </p:tgtEl>
                                        <p:attrNameLst>
                                          <p:attrName>ppt_h</p:attrName>
                                        </p:attrNameLst>
                                      </p:cBhvr>
                                      <p:tavLst>
                                        <p:tav tm="0">
                                          <p:val>
                                            <p:fltVal val="0"/>
                                          </p:val>
                                        </p:tav>
                                        <p:tav tm="100000">
                                          <p:val>
                                            <p:strVal val="#ppt_h"/>
                                          </p:val>
                                        </p:tav>
                                      </p:tavLst>
                                    </p:anim>
                                    <p:animEffect transition="in" filter="fade">
                                      <p:cBhvr>
                                        <p:cTn id="9" dur="2000"/>
                                        <p:tgtEl>
                                          <p:spTgt spid="3"/>
                                        </p:tgtEl>
                                      </p:cBhvr>
                                    </p:animEffect>
                                  </p:childTnLst>
                                </p:cTn>
                              </p:par>
                            </p:childTnLst>
                          </p:cTn>
                        </p:par>
                      </p:childTnLst>
                    </p:cTn>
                  </p:par>
                  <p:par>
                    <p:cTn id="10" fill="hold">
                      <p:stCondLst>
                        <p:cond delay="indefinite"/>
                      </p:stCondLst>
                      <p:childTnLst>
                        <p:par>
                          <p:cTn id="11" fill="hold">
                            <p:stCondLst>
                              <p:cond delay="0"/>
                            </p:stCondLst>
                            <p:childTnLst>
                              <p:par>
                                <p:cTn id="12" presetID="6" presetClass="emph" presetSubtype="0" fill="hold" nodeType="clickEffect">
                                  <p:stCondLst>
                                    <p:cond delay="0"/>
                                  </p:stCondLst>
                                  <p:childTnLst>
                                    <p:animScale>
                                      <p:cBhvr>
                                        <p:cTn id="13" dur="2000" fill="hold"/>
                                        <p:tgtEl>
                                          <p:spTgt spid="3"/>
                                        </p:tgtEl>
                                      </p:cBhvr>
                                      <p:by x="170000" y="17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ижний колонтитул 1"/>
          <p:cNvSpPr>
            <a:spLocks noGrp="1"/>
          </p:cNvSpPr>
          <p:nvPr>
            <p:ph type="ftr" sz="quarter" idx="10"/>
          </p:nvPr>
        </p:nvSpPr>
        <p:spPr/>
        <p:txBody>
          <a:bodyPr/>
          <a:lstStyle/>
          <a:p>
            <a:pPr>
              <a:defRPr/>
            </a:pPr>
            <a:r>
              <a:rPr lang="en-US" smtClean="0">
                <a:solidFill>
                  <a:srgbClr val="FFFFFF"/>
                </a:solidFill>
              </a:rPr>
              <a:t>Microsoft Visual Basic .NET</a:t>
            </a:r>
            <a:endParaRPr lang="en-US">
              <a:solidFill>
                <a:srgbClr val="FFFFFF"/>
              </a:solidFill>
            </a:endParaRPr>
          </a:p>
        </p:txBody>
      </p:sp>
      <p:sp>
        <p:nvSpPr>
          <p:cNvPr id="3" name="Прямоугольник 2"/>
          <p:cNvSpPr/>
          <p:nvPr/>
        </p:nvSpPr>
        <p:spPr>
          <a:xfrm>
            <a:off x="467544" y="889844"/>
            <a:ext cx="8208912" cy="4893647"/>
          </a:xfrm>
          <a:prstGeom prst="rect">
            <a:avLst/>
          </a:prstGeom>
        </p:spPr>
        <p:txBody>
          <a:bodyPr wrap="square">
            <a:spAutoFit/>
          </a:bodyPr>
          <a:lstStyle/>
          <a:p>
            <a:r>
              <a:rPr lang="en-US" sz="2400" dirty="0"/>
              <a:t>The .NET Framework is a flexible general-purpose computing platform designed to address the needs of commercial organizations and individuals alike, and to support a variety of application models. .NET supports recent trends that favor </a:t>
            </a:r>
            <a:r>
              <a:rPr lang="en-US" sz="2400" b="1" dirty="0"/>
              <a:t>highly distributed systems, component-based applications, and web-based server solutions </a:t>
            </a:r>
            <a:r>
              <a:rPr lang="en-US" sz="2400" dirty="0"/>
              <a:t>(including XML web services). Although these trends have led to improvements in application functionality and programmer productivity, they also require that software consumers, producers, and service providers pay closer attention to software and system security.</a:t>
            </a:r>
            <a:endParaRPr lang="ru-RU" sz="2400" dirty="0"/>
          </a:p>
        </p:txBody>
      </p:sp>
    </p:spTree>
    <p:extLst>
      <p:ext uri="{BB962C8B-B14F-4D97-AF65-F5344CB8AC3E}">
        <p14:creationId xmlns:p14="http://schemas.microsoft.com/office/powerpoint/2010/main" val="686629596"/>
      </p:ext>
    </p:extLst>
  </p:cSld>
  <p:clrMapOvr>
    <a:masterClrMapping/>
  </p:clrMapOvr>
  <p:transition spd="slow">
    <p:strips dir="ru"/>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Рисунок 2" descr="SL_Map_FinalNET.png"/>
          <p:cNvPicPr>
            <a:picLocks noChangeAspect="1"/>
          </p:cNvPicPr>
          <p:nvPr/>
        </p:nvPicPr>
        <p:blipFill>
          <a:blip r:embed="rId3" cstate="print"/>
          <a:srcRect l="18964" t="13521" r="15565" b="9295"/>
          <a:stretch>
            <a:fillRect/>
          </a:stretch>
        </p:blipFill>
        <p:spPr>
          <a:xfrm>
            <a:off x="0" y="-651"/>
            <a:ext cx="9144000" cy="6858651"/>
          </a:xfrm>
          <a:prstGeom prst="rect">
            <a:avLst/>
          </a:prstGeom>
        </p:spPr>
      </p:pic>
    </p:spTree>
    <p:extLst>
      <p:ext uri="{BB962C8B-B14F-4D97-AF65-F5344CB8AC3E}">
        <p14:creationId xmlns:p14="http://schemas.microsoft.com/office/powerpoint/2010/main" val="2935990927"/>
      </p:ext>
    </p:extLst>
  </p:cSld>
  <p:clrMapOvr>
    <a:masterClrMapping/>
  </p:clrMapOvr>
  <p:transition spd="slow">
    <p:strips dir="ru"/>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Рисунок 2" descr="SL_Map_FinalNET.png"/>
          <p:cNvPicPr>
            <a:picLocks noChangeAspect="1"/>
          </p:cNvPicPr>
          <p:nvPr/>
        </p:nvPicPr>
        <p:blipFill>
          <a:blip r:embed="rId3" cstate="print"/>
          <a:srcRect l="1683" t="12972" r="49170" b="29095"/>
          <a:stretch>
            <a:fillRect/>
          </a:stretch>
        </p:blipFill>
        <p:spPr>
          <a:xfrm>
            <a:off x="-1" y="0"/>
            <a:ext cx="9144001" cy="6858000"/>
          </a:xfrm>
          <a:prstGeom prst="rect">
            <a:avLst/>
          </a:prstGeom>
        </p:spPr>
      </p:pic>
    </p:spTree>
    <p:extLst>
      <p:ext uri="{BB962C8B-B14F-4D97-AF65-F5344CB8AC3E}">
        <p14:creationId xmlns:p14="http://schemas.microsoft.com/office/powerpoint/2010/main" val="1467397596"/>
      </p:ext>
    </p:extLst>
  </p:cSld>
  <p:clrMapOvr>
    <a:masterClrMapping/>
  </p:clrMapOvr>
  <p:transition spd="slow">
    <p:strips dir="ru"/>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Рисунок 2" descr="SL_Map_FinalNET.png"/>
          <p:cNvPicPr>
            <a:picLocks noChangeAspect="1"/>
          </p:cNvPicPr>
          <p:nvPr/>
        </p:nvPicPr>
        <p:blipFill>
          <a:blip r:embed="rId3" cstate="print"/>
          <a:srcRect l="50799" t="13599" r="1683" b="30389"/>
          <a:stretch>
            <a:fillRect/>
          </a:stretch>
        </p:blipFill>
        <p:spPr>
          <a:xfrm>
            <a:off x="0" y="0"/>
            <a:ext cx="9144000" cy="6858000"/>
          </a:xfrm>
          <a:prstGeom prst="rect">
            <a:avLst/>
          </a:prstGeom>
        </p:spPr>
      </p:pic>
    </p:spTree>
    <p:extLst>
      <p:ext uri="{BB962C8B-B14F-4D97-AF65-F5344CB8AC3E}">
        <p14:creationId xmlns:p14="http://schemas.microsoft.com/office/powerpoint/2010/main" val="699767009"/>
      </p:ext>
    </p:extLst>
  </p:cSld>
  <p:clrMapOvr>
    <a:masterClrMapping/>
  </p:clrMapOvr>
  <p:transition spd="slow">
    <p:strips dir="ru"/>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Рисунок 2" descr="SL_Map_FinalNET.png"/>
          <p:cNvPicPr>
            <a:picLocks noChangeAspect="1"/>
          </p:cNvPicPr>
          <p:nvPr/>
        </p:nvPicPr>
        <p:blipFill>
          <a:blip r:embed="rId3" cstate="print"/>
          <a:srcRect l="1683" t="37448" r="48317" b="3643"/>
          <a:stretch>
            <a:fillRect/>
          </a:stretch>
        </p:blipFill>
        <p:spPr>
          <a:xfrm>
            <a:off x="0" y="0"/>
            <a:ext cx="9148696" cy="6858000"/>
          </a:xfrm>
          <a:prstGeom prst="rect">
            <a:avLst/>
          </a:prstGeom>
        </p:spPr>
      </p:pic>
    </p:spTree>
    <p:extLst>
      <p:ext uri="{BB962C8B-B14F-4D97-AF65-F5344CB8AC3E}">
        <p14:creationId xmlns:p14="http://schemas.microsoft.com/office/powerpoint/2010/main" val="1956920244"/>
      </p:ext>
    </p:extLst>
  </p:cSld>
  <p:clrMapOvr>
    <a:masterClrMapping/>
  </p:clrMapOvr>
  <p:transition spd="slow">
    <p:strips dir="ru"/>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Рисунок 2" descr="SL_Map_FinalNET.png"/>
          <p:cNvPicPr>
            <a:picLocks noChangeAspect="1"/>
          </p:cNvPicPr>
          <p:nvPr/>
        </p:nvPicPr>
        <p:blipFill>
          <a:blip r:embed="rId3" cstate="print"/>
          <a:srcRect l="51597" t="42560" b="383"/>
          <a:stretch>
            <a:fillRect/>
          </a:stretch>
        </p:blipFill>
        <p:spPr>
          <a:xfrm>
            <a:off x="0" y="0"/>
            <a:ext cx="9144000" cy="6858000"/>
          </a:xfrm>
          <a:prstGeom prst="rect">
            <a:avLst/>
          </a:prstGeom>
        </p:spPr>
      </p:pic>
    </p:spTree>
    <p:extLst>
      <p:ext uri="{BB962C8B-B14F-4D97-AF65-F5344CB8AC3E}">
        <p14:creationId xmlns:p14="http://schemas.microsoft.com/office/powerpoint/2010/main" val="1443976299"/>
      </p:ext>
    </p:extLst>
  </p:cSld>
  <p:clrMapOvr>
    <a:masterClrMapping/>
  </p:clrMapOvr>
  <p:transition spd="slow">
    <p:strips dir="ru"/>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2125630" y="146052"/>
            <a:ext cx="6535827" cy="654012"/>
          </a:xfrm>
          <a:prstGeom prst="rect">
            <a:avLst/>
          </a:prstGeom>
        </p:spPr>
        <p:txBody>
          <a:bodyPr>
            <a:normAutofit fontScale="97500"/>
          </a:bodyPr>
          <a:lstStyle/>
          <a:p>
            <a:pPr eaLnBrk="0" hangingPunct="0"/>
            <a:r>
              <a:rPr kumimoji="0" lang="en-US" sz="2800" i="0" u="none" strike="noStrike" kern="0" normalizeH="0" baseline="0" noProof="0" dirty="0" smtClean="0">
                <a:ln w="18415" cmpd="sng">
                  <a:solidFill>
                    <a:srgbClr val="FFFFFF"/>
                  </a:solidFill>
                  <a:prstDash val="solid"/>
                </a:ln>
                <a:solidFill>
                  <a:srgbClr val="FFFFFF"/>
                </a:solidFill>
                <a:effectLst>
                  <a:outerShdw blurRad="63500" dir="3600000" algn="tl" rotWithShape="0">
                    <a:srgbClr val="000000">
                      <a:alpha val="70000"/>
                    </a:srgbClr>
                  </a:outerShdw>
                </a:effectLst>
                <a:uLnTx/>
                <a:uFillTx/>
                <a:latin typeface="+mj-lt"/>
                <a:ea typeface="+mj-ea"/>
                <a:cs typeface="+mj-cs"/>
              </a:rPr>
              <a:t>.NET</a:t>
            </a:r>
            <a:r>
              <a:rPr lang="en-US" sz="2800" kern="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mj-lt"/>
                <a:ea typeface="+mj-ea"/>
                <a:cs typeface="+mj-cs"/>
              </a:rPr>
              <a:t>: </a:t>
            </a:r>
            <a:r>
              <a:rPr lang="en-US" sz="2800" kern="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Silverlight</a:t>
            </a:r>
            <a:endParaRPr lang="en-US" sz="2800" kern="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mj-lt"/>
              <a:ea typeface="+mj-ea"/>
              <a:cs typeface="+mj-cs"/>
            </a:endParaRPr>
          </a:p>
          <a:p>
            <a:pPr eaLnBrk="0" hangingPunct="0"/>
            <a:endParaRPr lang="en-US" sz="2800" kern="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mj-lt"/>
              <a:ea typeface="+mj-ea"/>
              <a:cs typeface="+mj-cs"/>
            </a:endParaRPr>
          </a:p>
          <a:p>
            <a:pPr eaLnBrk="0" hangingPunct="0"/>
            <a:endParaRPr lang="en-US" sz="2800" kern="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mj-lt"/>
              <a:ea typeface="+mj-ea"/>
              <a:cs typeface="+mj-cs"/>
            </a:endParaRPr>
          </a:p>
          <a:p>
            <a:pPr eaLnBrk="0" hangingPunct="0"/>
            <a:endParaRPr kumimoji="0" lang="ru-RU" sz="2800" i="0" u="none" strike="noStrike" kern="0" normalizeH="0" baseline="0" noProof="0" dirty="0">
              <a:ln w="18415" cmpd="sng">
                <a:solidFill>
                  <a:srgbClr val="FFFFFF"/>
                </a:solidFill>
                <a:prstDash val="solid"/>
              </a:ln>
              <a:solidFill>
                <a:srgbClr val="FFFFFF"/>
              </a:solidFill>
              <a:effectLst>
                <a:outerShdw blurRad="63500" dir="3600000" algn="tl" rotWithShape="0">
                  <a:srgbClr val="000000">
                    <a:alpha val="70000"/>
                  </a:srgbClr>
                </a:outerShdw>
              </a:effectLst>
              <a:uLnTx/>
              <a:uFillTx/>
              <a:latin typeface="+mj-lt"/>
              <a:ea typeface="+mj-ea"/>
              <a:cs typeface="+mj-cs"/>
            </a:endParaRPr>
          </a:p>
        </p:txBody>
      </p:sp>
      <p:pic>
        <p:nvPicPr>
          <p:cNvPr id="4098" name="Picture 2"/>
          <p:cNvPicPr>
            <a:picLocks noChangeAspect="1" noChangeArrowheads="1"/>
          </p:cNvPicPr>
          <p:nvPr/>
        </p:nvPicPr>
        <p:blipFill>
          <a:blip r:embed="rId3" cstate="print"/>
          <a:srcRect/>
          <a:stretch>
            <a:fillRect/>
          </a:stretch>
        </p:blipFill>
        <p:spPr bwMode="auto">
          <a:xfrm>
            <a:off x="191034" y="620688"/>
            <a:ext cx="8845462" cy="5976663"/>
          </a:xfrm>
          <a:prstGeom prst="rect">
            <a:avLst/>
          </a:prstGeom>
          <a:noFill/>
          <a:ln w="9525">
            <a:noFill/>
            <a:miter lim="800000"/>
            <a:headEnd/>
            <a:tailEnd/>
          </a:ln>
          <a:effectLst/>
        </p:spPr>
      </p:pic>
    </p:spTree>
    <p:extLst>
      <p:ext uri="{BB962C8B-B14F-4D97-AF65-F5344CB8AC3E}">
        <p14:creationId xmlns:p14="http://schemas.microsoft.com/office/powerpoint/2010/main" val="1320024822"/>
      </p:ext>
    </p:extLst>
  </p:cSld>
  <p:clrMapOvr>
    <a:masterClrMapping/>
  </p:clrMapOvr>
  <p:transition spd="slow">
    <p:strips dir="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7" presetClass="entr" presetSubtype="1"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ppt_x"/>
                                          </p:val>
                                        </p:tav>
                                        <p:tav tm="100000">
                                          <p:val>
                                            <p:strVal val="#ppt_x"/>
                                          </p:val>
                                        </p:tav>
                                      </p:tavLst>
                                    </p:anim>
                                    <p:anim calcmode="lin" valueType="num">
                                      <p:cBhvr additive="base">
                                        <p:cTn id="8" dur="1000" fill="hold"/>
                                        <p:tgtEl>
                                          <p:spTgt spid="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Текст 4"/>
          <p:cNvSpPr>
            <a:spLocks noGrp="1"/>
          </p:cNvSpPr>
          <p:nvPr>
            <p:ph type="body" idx="1"/>
          </p:nvPr>
        </p:nvSpPr>
        <p:spPr>
          <a:xfrm>
            <a:off x="701622" y="1493811"/>
            <a:ext cx="7772400" cy="4159260"/>
          </a:xfrm>
        </p:spPr>
        <p:txBody>
          <a:bodyPr/>
          <a:lstStyle/>
          <a:p>
            <a:pPr algn="ctr"/>
            <a:r>
              <a:rPr lang="en-US" sz="7200" dirty="0" smtClean="0"/>
              <a:t>XNA, C#, Braid</a:t>
            </a:r>
          </a:p>
        </p:txBody>
      </p:sp>
    </p:spTree>
    <p:extLst>
      <p:ext uri="{BB962C8B-B14F-4D97-AF65-F5344CB8AC3E}">
        <p14:creationId xmlns:p14="http://schemas.microsoft.com/office/powerpoint/2010/main" val="3231580301"/>
      </p:ext>
    </p:extLst>
  </p:cSld>
  <p:clrMapOvr>
    <a:masterClrMapping/>
  </p:clrMapOvr>
  <p:transition spd="slow">
    <p:strips dir="ru"/>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936" y="332656"/>
            <a:ext cx="9113474" cy="61206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8365326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7330" name="Rectangle 2"/>
          <p:cNvSpPr>
            <a:spLocks noGrp="1" noChangeArrowheads="1"/>
          </p:cNvSpPr>
          <p:nvPr>
            <p:ph type="title"/>
          </p:nvPr>
        </p:nvSpPr>
        <p:spPr/>
        <p:txBody>
          <a:bodyPr/>
          <a:lstStyle/>
          <a:p>
            <a:r>
              <a:rPr lang="en-US">
                <a:solidFill>
                  <a:schemeClr val="tx1"/>
                </a:solidFill>
              </a:rPr>
              <a:t>Web Services</a:t>
            </a:r>
            <a:br>
              <a:rPr lang="en-US">
                <a:solidFill>
                  <a:schemeClr val="tx1"/>
                </a:solidFill>
              </a:rPr>
            </a:br>
            <a:r>
              <a:rPr lang="en-US" sz="3200">
                <a:solidFill>
                  <a:schemeClr val="tx1"/>
                </a:solidFill>
              </a:rPr>
              <a:t>Evolution of the Web</a:t>
            </a:r>
          </a:p>
        </p:txBody>
      </p:sp>
      <p:grpSp>
        <p:nvGrpSpPr>
          <p:cNvPr id="2" name="Group 3"/>
          <p:cNvGrpSpPr>
            <a:grpSpLocks/>
          </p:cNvGrpSpPr>
          <p:nvPr/>
        </p:nvGrpSpPr>
        <p:grpSpPr bwMode="auto">
          <a:xfrm>
            <a:off x="533400" y="1981200"/>
            <a:ext cx="1735138" cy="4435475"/>
            <a:chOff x="336" y="1248"/>
            <a:chExt cx="1093" cy="2794"/>
          </a:xfrm>
        </p:grpSpPr>
        <p:sp>
          <p:nvSpPr>
            <p:cNvPr id="1507332" name="Rectangle 4"/>
            <p:cNvSpPr>
              <a:spLocks noChangeArrowheads="1"/>
            </p:cNvSpPr>
            <p:nvPr/>
          </p:nvSpPr>
          <p:spPr bwMode="auto">
            <a:xfrm>
              <a:off x="432" y="2736"/>
              <a:ext cx="912" cy="864"/>
            </a:xfrm>
            <a:prstGeom prst="rect">
              <a:avLst/>
            </a:prstGeom>
            <a:solidFill>
              <a:schemeClr val="accent1"/>
            </a:solidFill>
            <a:ln w="9525">
              <a:solidFill>
                <a:schemeClr val="tx1"/>
              </a:solidFill>
              <a:miter lim="800000"/>
              <a:headEnd/>
              <a:tailEnd/>
            </a:ln>
            <a:effectLst/>
          </p:spPr>
          <p:txBody>
            <a:bodyPr anchor="ctr">
              <a:spAutoFit/>
            </a:bodyPr>
            <a:lstStyle/>
            <a:p>
              <a:pPr fontAlgn="base">
                <a:spcBef>
                  <a:spcPct val="0"/>
                </a:spcBef>
                <a:spcAft>
                  <a:spcPct val="0"/>
                </a:spcAft>
              </a:pPr>
              <a:endParaRPr lang="ru-RU">
                <a:solidFill>
                  <a:srgbClr val="000000"/>
                </a:solidFill>
              </a:endParaRPr>
            </a:p>
          </p:txBody>
        </p:sp>
        <p:pic>
          <p:nvPicPr>
            <p:cNvPr id="1507333" name="Picture 5"/>
            <p:cNvPicPr>
              <a:picLocks noChangeAspect="1" noChangeArrowheads="1"/>
            </p:cNvPicPr>
            <p:nvPr/>
          </p:nvPicPr>
          <p:blipFill>
            <a:blip r:embed="rId3" cstate="print"/>
            <a:srcRect/>
            <a:stretch>
              <a:fillRect/>
            </a:stretch>
          </p:blipFill>
          <p:spPr bwMode="auto">
            <a:xfrm>
              <a:off x="528" y="2064"/>
              <a:ext cx="720" cy="414"/>
            </a:xfrm>
            <a:prstGeom prst="rect">
              <a:avLst/>
            </a:prstGeom>
            <a:noFill/>
          </p:spPr>
        </p:pic>
        <p:sp>
          <p:nvSpPr>
            <p:cNvPr id="1507334" name="Line 6"/>
            <p:cNvSpPr>
              <a:spLocks noChangeShapeType="1"/>
            </p:cNvSpPr>
            <p:nvPr/>
          </p:nvSpPr>
          <p:spPr bwMode="auto">
            <a:xfrm>
              <a:off x="864" y="1872"/>
              <a:ext cx="0" cy="1008"/>
            </a:xfrm>
            <a:prstGeom prst="line">
              <a:avLst/>
            </a:prstGeom>
            <a:noFill/>
            <a:ln w="19050">
              <a:solidFill>
                <a:schemeClr val="tx1"/>
              </a:solidFill>
              <a:round/>
              <a:headEnd/>
              <a:tailEnd type="triangle" w="lg" len="lg"/>
            </a:ln>
            <a:effectLst/>
          </p:spPr>
          <p:txBody>
            <a:bodyPr wrap="none"/>
            <a:lstStyle/>
            <a:p>
              <a:pPr fontAlgn="base">
                <a:spcBef>
                  <a:spcPct val="0"/>
                </a:spcBef>
                <a:spcAft>
                  <a:spcPct val="0"/>
                </a:spcAft>
              </a:pPr>
              <a:endParaRPr lang="ru-RU">
                <a:solidFill>
                  <a:srgbClr val="000000"/>
                </a:solidFill>
              </a:endParaRPr>
            </a:p>
          </p:txBody>
        </p:sp>
        <p:pic>
          <p:nvPicPr>
            <p:cNvPr id="1507335" name="Picture 7"/>
            <p:cNvPicPr>
              <a:picLocks noChangeAspect="1" noChangeArrowheads="1"/>
            </p:cNvPicPr>
            <p:nvPr/>
          </p:nvPicPr>
          <p:blipFill>
            <a:blip r:embed="rId4" cstate="print"/>
            <a:srcRect/>
            <a:stretch>
              <a:fillRect/>
            </a:stretch>
          </p:blipFill>
          <p:spPr bwMode="auto">
            <a:xfrm>
              <a:off x="528" y="1248"/>
              <a:ext cx="624" cy="582"/>
            </a:xfrm>
            <a:prstGeom prst="rect">
              <a:avLst/>
            </a:prstGeom>
            <a:noFill/>
          </p:spPr>
        </p:pic>
        <p:pic>
          <p:nvPicPr>
            <p:cNvPr id="1507336" name="Picture 8"/>
            <p:cNvPicPr>
              <a:picLocks noChangeAspect="1" noChangeArrowheads="1"/>
            </p:cNvPicPr>
            <p:nvPr/>
          </p:nvPicPr>
          <p:blipFill>
            <a:blip r:embed="rId5" cstate="print"/>
            <a:srcRect/>
            <a:stretch>
              <a:fillRect/>
            </a:stretch>
          </p:blipFill>
          <p:spPr bwMode="auto">
            <a:xfrm>
              <a:off x="624" y="2928"/>
              <a:ext cx="511" cy="576"/>
            </a:xfrm>
            <a:prstGeom prst="rect">
              <a:avLst/>
            </a:prstGeom>
            <a:noFill/>
          </p:spPr>
        </p:pic>
        <p:sp>
          <p:nvSpPr>
            <p:cNvPr id="1507337" name="Text Box 9"/>
            <p:cNvSpPr txBox="1">
              <a:spLocks noChangeArrowheads="1"/>
            </p:cNvSpPr>
            <p:nvPr/>
          </p:nvSpPr>
          <p:spPr bwMode="auto">
            <a:xfrm>
              <a:off x="336" y="3600"/>
              <a:ext cx="1093" cy="442"/>
            </a:xfrm>
            <a:prstGeom prst="rect">
              <a:avLst/>
            </a:prstGeom>
            <a:noFill/>
            <a:ln w="9525">
              <a:noFill/>
              <a:miter lim="800000"/>
              <a:headEnd/>
              <a:tailEnd/>
            </a:ln>
            <a:effectLst/>
          </p:spPr>
          <p:txBody>
            <a:bodyPr wrap="none">
              <a:spAutoFit/>
            </a:bodyPr>
            <a:lstStyle/>
            <a:p>
              <a:pPr fontAlgn="base">
                <a:spcBef>
                  <a:spcPct val="0"/>
                </a:spcBef>
                <a:spcAft>
                  <a:spcPct val="0"/>
                </a:spcAft>
              </a:pPr>
              <a:r>
                <a:rPr lang="en-US" sz="2000">
                  <a:solidFill>
                    <a:srgbClr val="000000"/>
                  </a:solidFill>
                </a:rPr>
                <a:t>Generation 1</a:t>
              </a:r>
              <a:br>
                <a:rPr lang="en-US" sz="2000">
                  <a:solidFill>
                    <a:srgbClr val="000000"/>
                  </a:solidFill>
                </a:rPr>
              </a:br>
              <a:r>
                <a:rPr lang="en-US" sz="2000">
                  <a:solidFill>
                    <a:srgbClr val="000000"/>
                  </a:solidFill>
                </a:rPr>
                <a:t>Static HTML</a:t>
              </a:r>
            </a:p>
          </p:txBody>
        </p:sp>
        <p:sp>
          <p:nvSpPr>
            <p:cNvPr id="1507338" name="Text Box 10"/>
            <p:cNvSpPr txBox="1">
              <a:spLocks noChangeArrowheads="1"/>
            </p:cNvSpPr>
            <p:nvPr/>
          </p:nvSpPr>
          <p:spPr bwMode="auto">
            <a:xfrm>
              <a:off x="663" y="2160"/>
              <a:ext cx="426" cy="192"/>
            </a:xfrm>
            <a:prstGeom prst="rect">
              <a:avLst/>
            </a:prstGeom>
            <a:noFill/>
            <a:ln w="9525" algn="ctr">
              <a:noFill/>
              <a:miter lim="800000"/>
              <a:headEnd/>
              <a:tailEnd/>
            </a:ln>
            <a:effectLst/>
          </p:spPr>
          <p:txBody>
            <a:bodyPr wrap="none">
              <a:spAutoFit/>
            </a:bodyPr>
            <a:lstStyle/>
            <a:p>
              <a:pPr fontAlgn="base">
                <a:spcBef>
                  <a:spcPct val="0"/>
                </a:spcBef>
                <a:spcAft>
                  <a:spcPct val="0"/>
                </a:spcAft>
              </a:pPr>
              <a:r>
                <a:rPr lang="en-US" sz="1400">
                  <a:solidFill>
                    <a:srgbClr val="000000"/>
                  </a:solidFill>
                </a:rPr>
                <a:t>HTML</a:t>
              </a:r>
            </a:p>
          </p:txBody>
        </p:sp>
      </p:grpSp>
      <p:grpSp>
        <p:nvGrpSpPr>
          <p:cNvPr id="3" name="Group 11"/>
          <p:cNvGrpSpPr>
            <a:grpSpLocks/>
          </p:cNvGrpSpPr>
          <p:nvPr/>
        </p:nvGrpSpPr>
        <p:grpSpPr bwMode="auto">
          <a:xfrm>
            <a:off x="2819400" y="1971675"/>
            <a:ext cx="2314575" cy="4445000"/>
            <a:chOff x="1776" y="1242"/>
            <a:chExt cx="1458" cy="2800"/>
          </a:xfrm>
        </p:grpSpPr>
        <p:sp>
          <p:nvSpPr>
            <p:cNvPr id="1507340" name="Rectangle 12"/>
            <p:cNvSpPr>
              <a:spLocks noChangeArrowheads="1"/>
            </p:cNvSpPr>
            <p:nvPr/>
          </p:nvSpPr>
          <p:spPr bwMode="auto">
            <a:xfrm>
              <a:off x="2064" y="2784"/>
              <a:ext cx="912" cy="816"/>
            </a:xfrm>
            <a:prstGeom prst="rect">
              <a:avLst/>
            </a:prstGeom>
            <a:solidFill>
              <a:schemeClr val="accent1"/>
            </a:solidFill>
            <a:ln w="9525">
              <a:solidFill>
                <a:schemeClr val="tx1"/>
              </a:solidFill>
              <a:miter lim="800000"/>
              <a:headEnd/>
              <a:tailEnd/>
            </a:ln>
            <a:effectLst/>
          </p:spPr>
          <p:txBody>
            <a:bodyPr anchor="ctr">
              <a:spAutoFit/>
            </a:bodyPr>
            <a:lstStyle/>
            <a:p>
              <a:pPr fontAlgn="base">
                <a:spcBef>
                  <a:spcPct val="0"/>
                </a:spcBef>
                <a:spcAft>
                  <a:spcPct val="0"/>
                </a:spcAft>
              </a:pPr>
              <a:endParaRPr lang="ru-RU">
                <a:solidFill>
                  <a:srgbClr val="000000"/>
                </a:solidFill>
              </a:endParaRPr>
            </a:p>
          </p:txBody>
        </p:sp>
        <p:pic>
          <p:nvPicPr>
            <p:cNvPr id="1507341" name="Picture 13"/>
            <p:cNvPicPr>
              <a:picLocks noChangeAspect="1" noChangeArrowheads="1"/>
            </p:cNvPicPr>
            <p:nvPr/>
          </p:nvPicPr>
          <p:blipFill>
            <a:blip r:embed="rId3" cstate="print"/>
            <a:srcRect/>
            <a:stretch>
              <a:fillRect/>
            </a:stretch>
          </p:blipFill>
          <p:spPr bwMode="auto">
            <a:xfrm>
              <a:off x="2064" y="2054"/>
              <a:ext cx="768" cy="442"/>
            </a:xfrm>
            <a:prstGeom prst="rect">
              <a:avLst/>
            </a:prstGeom>
            <a:noFill/>
          </p:spPr>
        </p:pic>
        <p:sp>
          <p:nvSpPr>
            <p:cNvPr id="1507342" name="Line 14"/>
            <p:cNvSpPr>
              <a:spLocks noChangeShapeType="1"/>
            </p:cNvSpPr>
            <p:nvPr/>
          </p:nvSpPr>
          <p:spPr bwMode="auto">
            <a:xfrm flipH="1">
              <a:off x="2448" y="1844"/>
              <a:ext cx="0" cy="988"/>
            </a:xfrm>
            <a:prstGeom prst="line">
              <a:avLst/>
            </a:prstGeom>
            <a:noFill/>
            <a:ln w="19050">
              <a:solidFill>
                <a:schemeClr val="tx1"/>
              </a:solidFill>
              <a:round/>
              <a:headEnd/>
              <a:tailEnd type="triangle" w="lg" len="lg"/>
            </a:ln>
            <a:effectLst/>
          </p:spPr>
          <p:txBody>
            <a:bodyPr wrap="none"/>
            <a:lstStyle/>
            <a:p>
              <a:pPr fontAlgn="base">
                <a:spcBef>
                  <a:spcPct val="0"/>
                </a:spcBef>
                <a:spcAft>
                  <a:spcPct val="0"/>
                </a:spcAft>
              </a:pPr>
              <a:endParaRPr lang="ru-RU">
                <a:solidFill>
                  <a:srgbClr val="000000"/>
                </a:solidFill>
              </a:endParaRPr>
            </a:p>
          </p:txBody>
        </p:sp>
        <p:pic>
          <p:nvPicPr>
            <p:cNvPr id="1507343" name="Picture 15"/>
            <p:cNvPicPr>
              <a:picLocks noChangeAspect="1" noChangeArrowheads="1"/>
            </p:cNvPicPr>
            <p:nvPr/>
          </p:nvPicPr>
          <p:blipFill>
            <a:blip r:embed="rId4" cstate="print"/>
            <a:srcRect/>
            <a:stretch>
              <a:fillRect/>
            </a:stretch>
          </p:blipFill>
          <p:spPr bwMode="auto">
            <a:xfrm>
              <a:off x="2112" y="1242"/>
              <a:ext cx="624" cy="582"/>
            </a:xfrm>
            <a:prstGeom prst="rect">
              <a:avLst/>
            </a:prstGeom>
            <a:noFill/>
          </p:spPr>
        </p:pic>
        <p:sp>
          <p:nvSpPr>
            <p:cNvPr id="1507344" name="Text Box 16"/>
            <p:cNvSpPr txBox="1">
              <a:spLocks noChangeArrowheads="1"/>
            </p:cNvSpPr>
            <p:nvPr/>
          </p:nvSpPr>
          <p:spPr bwMode="auto">
            <a:xfrm>
              <a:off x="1776" y="3600"/>
              <a:ext cx="1458" cy="442"/>
            </a:xfrm>
            <a:prstGeom prst="rect">
              <a:avLst/>
            </a:prstGeom>
            <a:noFill/>
            <a:ln w="9525">
              <a:noFill/>
              <a:miter lim="800000"/>
              <a:headEnd/>
              <a:tailEnd/>
            </a:ln>
            <a:effectLst/>
          </p:spPr>
          <p:txBody>
            <a:bodyPr wrap="none">
              <a:spAutoFit/>
            </a:bodyPr>
            <a:lstStyle/>
            <a:p>
              <a:pPr fontAlgn="base">
                <a:spcBef>
                  <a:spcPct val="0"/>
                </a:spcBef>
                <a:spcAft>
                  <a:spcPct val="0"/>
                </a:spcAft>
              </a:pPr>
              <a:r>
                <a:rPr lang="en-US" sz="2000">
                  <a:solidFill>
                    <a:srgbClr val="000000"/>
                  </a:solidFill>
                </a:rPr>
                <a:t>Generation 2</a:t>
              </a:r>
              <a:br>
                <a:rPr lang="en-US" sz="2000">
                  <a:solidFill>
                    <a:srgbClr val="000000"/>
                  </a:solidFill>
                </a:rPr>
              </a:br>
              <a:r>
                <a:rPr lang="en-US" sz="2000">
                  <a:solidFill>
                    <a:srgbClr val="000000"/>
                  </a:solidFill>
                </a:rPr>
                <a:t>Web Applications</a:t>
              </a:r>
            </a:p>
          </p:txBody>
        </p:sp>
        <p:sp>
          <p:nvSpPr>
            <p:cNvPr id="1507345" name="Text Box 17"/>
            <p:cNvSpPr txBox="1">
              <a:spLocks noChangeArrowheads="1"/>
            </p:cNvSpPr>
            <p:nvPr/>
          </p:nvSpPr>
          <p:spPr bwMode="auto">
            <a:xfrm>
              <a:off x="2247" y="2160"/>
              <a:ext cx="426" cy="192"/>
            </a:xfrm>
            <a:prstGeom prst="rect">
              <a:avLst/>
            </a:prstGeom>
            <a:noFill/>
            <a:ln w="9525" algn="ctr">
              <a:noFill/>
              <a:miter lim="800000"/>
              <a:headEnd/>
              <a:tailEnd/>
            </a:ln>
            <a:effectLst/>
          </p:spPr>
          <p:txBody>
            <a:bodyPr wrap="none">
              <a:spAutoFit/>
            </a:bodyPr>
            <a:lstStyle/>
            <a:p>
              <a:pPr fontAlgn="base">
                <a:spcBef>
                  <a:spcPct val="0"/>
                </a:spcBef>
                <a:spcAft>
                  <a:spcPct val="0"/>
                </a:spcAft>
              </a:pPr>
              <a:r>
                <a:rPr lang="en-US" sz="1400">
                  <a:solidFill>
                    <a:srgbClr val="000000"/>
                  </a:solidFill>
                </a:rPr>
                <a:t>HTML</a:t>
              </a:r>
            </a:p>
          </p:txBody>
        </p:sp>
        <p:grpSp>
          <p:nvGrpSpPr>
            <p:cNvPr id="4" name="Group 18"/>
            <p:cNvGrpSpPr>
              <a:grpSpLocks/>
            </p:cNvGrpSpPr>
            <p:nvPr/>
          </p:nvGrpSpPr>
          <p:grpSpPr bwMode="auto">
            <a:xfrm>
              <a:off x="2160" y="2880"/>
              <a:ext cx="720" cy="672"/>
              <a:chOff x="2160" y="2880"/>
              <a:chExt cx="720" cy="672"/>
            </a:xfrm>
          </p:grpSpPr>
          <p:pic>
            <p:nvPicPr>
              <p:cNvPr id="1507347" name="Picture 19"/>
              <p:cNvPicPr>
                <a:picLocks noChangeAspect="1" noChangeArrowheads="1"/>
              </p:cNvPicPr>
              <p:nvPr/>
            </p:nvPicPr>
            <p:blipFill>
              <a:blip r:embed="rId5" cstate="print"/>
              <a:srcRect/>
              <a:stretch>
                <a:fillRect/>
              </a:stretch>
            </p:blipFill>
            <p:spPr bwMode="auto">
              <a:xfrm>
                <a:off x="2160" y="2880"/>
                <a:ext cx="510" cy="576"/>
              </a:xfrm>
              <a:prstGeom prst="rect">
                <a:avLst/>
              </a:prstGeom>
              <a:noFill/>
            </p:spPr>
          </p:pic>
          <p:pic>
            <p:nvPicPr>
              <p:cNvPr id="1507348" name="Picture 20"/>
              <p:cNvPicPr>
                <a:picLocks noChangeAspect="1" noChangeArrowheads="1"/>
              </p:cNvPicPr>
              <p:nvPr/>
            </p:nvPicPr>
            <p:blipFill>
              <a:blip r:embed="rId5" cstate="print"/>
              <a:srcRect/>
              <a:stretch>
                <a:fillRect/>
              </a:stretch>
            </p:blipFill>
            <p:spPr bwMode="auto">
              <a:xfrm>
                <a:off x="2304" y="2976"/>
                <a:ext cx="510" cy="576"/>
              </a:xfrm>
              <a:prstGeom prst="rect">
                <a:avLst/>
              </a:prstGeom>
              <a:noFill/>
            </p:spPr>
          </p:pic>
          <p:sp>
            <p:nvSpPr>
              <p:cNvPr id="1507349" name="AutoShape 21"/>
              <p:cNvSpPr>
                <a:spLocks noChangeArrowheads="1"/>
              </p:cNvSpPr>
              <p:nvPr/>
            </p:nvSpPr>
            <p:spPr bwMode="auto">
              <a:xfrm>
                <a:off x="2640" y="3360"/>
                <a:ext cx="240" cy="192"/>
              </a:xfrm>
              <a:prstGeom prst="can">
                <a:avLst>
                  <a:gd name="adj" fmla="val 25000"/>
                </a:avLst>
              </a:prstGeom>
              <a:solidFill>
                <a:schemeClr val="bg2"/>
              </a:solidFill>
              <a:ln w="9525">
                <a:solidFill>
                  <a:schemeClr val="tx1"/>
                </a:solidFill>
                <a:round/>
                <a:headEnd/>
                <a:tailEnd/>
              </a:ln>
              <a:effectLst/>
            </p:spPr>
            <p:txBody>
              <a:bodyPr anchor="ctr">
                <a:spAutoFit/>
              </a:bodyPr>
              <a:lstStyle/>
              <a:p>
                <a:pPr fontAlgn="base">
                  <a:spcBef>
                    <a:spcPct val="0"/>
                  </a:spcBef>
                  <a:spcAft>
                    <a:spcPct val="0"/>
                  </a:spcAft>
                </a:pPr>
                <a:endParaRPr lang="ru-RU">
                  <a:solidFill>
                    <a:srgbClr val="000000"/>
                  </a:solidFill>
                </a:endParaRPr>
              </a:p>
            </p:txBody>
          </p:sp>
        </p:grpSp>
      </p:grpSp>
      <p:grpSp>
        <p:nvGrpSpPr>
          <p:cNvPr id="5" name="Group 22"/>
          <p:cNvGrpSpPr>
            <a:grpSpLocks/>
          </p:cNvGrpSpPr>
          <p:nvPr/>
        </p:nvGrpSpPr>
        <p:grpSpPr bwMode="auto">
          <a:xfrm>
            <a:off x="5410200" y="1905000"/>
            <a:ext cx="3581400" cy="4511675"/>
            <a:chOff x="3408" y="1200"/>
            <a:chExt cx="2256" cy="2842"/>
          </a:xfrm>
        </p:grpSpPr>
        <p:grpSp>
          <p:nvGrpSpPr>
            <p:cNvPr id="6" name="Group 23"/>
            <p:cNvGrpSpPr>
              <a:grpSpLocks/>
            </p:cNvGrpSpPr>
            <p:nvPr/>
          </p:nvGrpSpPr>
          <p:grpSpPr bwMode="auto">
            <a:xfrm>
              <a:off x="4800" y="1776"/>
              <a:ext cx="864" cy="816"/>
              <a:chOff x="3504" y="2784"/>
              <a:chExt cx="864" cy="816"/>
            </a:xfrm>
          </p:grpSpPr>
          <p:sp>
            <p:nvSpPr>
              <p:cNvPr id="1507352" name="Rectangle 24"/>
              <p:cNvSpPr>
                <a:spLocks noChangeArrowheads="1"/>
              </p:cNvSpPr>
              <p:nvPr/>
            </p:nvSpPr>
            <p:spPr bwMode="auto">
              <a:xfrm>
                <a:off x="3504" y="2784"/>
                <a:ext cx="864" cy="816"/>
              </a:xfrm>
              <a:prstGeom prst="rect">
                <a:avLst/>
              </a:prstGeom>
              <a:solidFill>
                <a:schemeClr val="accent1"/>
              </a:solidFill>
              <a:ln w="9525">
                <a:solidFill>
                  <a:schemeClr val="tx1"/>
                </a:solidFill>
                <a:miter lim="800000"/>
                <a:headEnd/>
                <a:tailEnd/>
              </a:ln>
              <a:effectLst/>
            </p:spPr>
            <p:txBody>
              <a:bodyPr anchor="ctr">
                <a:spAutoFit/>
              </a:bodyPr>
              <a:lstStyle/>
              <a:p>
                <a:pPr fontAlgn="base">
                  <a:spcBef>
                    <a:spcPct val="0"/>
                  </a:spcBef>
                  <a:spcAft>
                    <a:spcPct val="0"/>
                  </a:spcAft>
                </a:pPr>
                <a:endParaRPr lang="ru-RU">
                  <a:solidFill>
                    <a:srgbClr val="000000"/>
                  </a:solidFill>
                </a:endParaRPr>
              </a:p>
            </p:txBody>
          </p:sp>
          <p:grpSp>
            <p:nvGrpSpPr>
              <p:cNvPr id="7" name="Group 25"/>
              <p:cNvGrpSpPr>
                <a:grpSpLocks/>
              </p:cNvGrpSpPr>
              <p:nvPr/>
            </p:nvGrpSpPr>
            <p:grpSpPr bwMode="auto">
              <a:xfrm>
                <a:off x="3570" y="2862"/>
                <a:ext cx="720" cy="672"/>
                <a:chOff x="2160" y="2880"/>
                <a:chExt cx="720" cy="672"/>
              </a:xfrm>
            </p:grpSpPr>
            <p:pic>
              <p:nvPicPr>
                <p:cNvPr id="1507354" name="Picture 26"/>
                <p:cNvPicPr>
                  <a:picLocks noChangeAspect="1" noChangeArrowheads="1"/>
                </p:cNvPicPr>
                <p:nvPr/>
              </p:nvPicPr>
              <p:blipFill>
                <a:blip r:embed="rId5" cstate="print"/>
                <a:srcRect/>
                <a:stretch>
                  <a:fillRect/>
                </a:stretch>
              </p:blipFill>
              <p:spPr bwMode="auto">
                <a:xfrm>
                  <a:off x="2160" y="2880"/>
                  <a:ext cx="510" cy="576"/>
                </a:xfrm>
                <a:prstGeom prst="rect">
                  <a:avLst/>
                </a:prstGeom>
                <a:noFill/>
              </p:spPr>
            </p:pic>
            <p:pic>
              <p:nvPicPr>
                <p:cNvPr id="1507355" name="Picture 27"/>
                <p:cNvPicPr>
                  <a:picLocks noChangeAspect="1" noChangeArrowheads="1"/>
                </p:cNvPicPr>
                <p:nvPr/>
              </p:nvPicPr>
              <p:blipFill>
                <a:blip r:embed="rId5" cstate="print"/>
                <a:srcRect/>
                <a:stretch>
                  <a:fillRect/>
                </a:stretch>
              </p:blipFill>
              <p:spPr bwMode="auto">
                <a:xfrm>
                  <a:off x="2304" y="2976"/>
                  <a:ext cx="510" cy="576"/>
                </a:xfrm>
                <a:prstGeom prst="rect">
                  <a:avLst/>
                </a:prstGeom>
                <a:noFill/>
              </p:spPr>
            </p:pic>
            <p:sp>
              <p:nvSpPr>
                <p:cNvPr id="1507356" name="AutoShape 28"/>
                <p:cNvSpPr>
                  <a:spLocks noChangeArrowheads="1"/>
                </p:cNvSpPr>
                <p:nvPr/>
              </p:nvSpPr>
              <p:spPr bwMode="auto">
                <a:xfrm>
                  <a:off x="2640" y="3360"/>
                  <a:ext cx="240" cy="192"/>
                </a:xfrm>
                <a:prstGeom prst="can">
                  <a:avLst>
                    <a:gd name="adj" fmla="val 25000"/>
                  </a:avLst>
                </a:prstGeom>
                <a:solidFill>
                  <a:schemeClr val="bg2"/>
                </a:solidFill>
                <a:ln w="9525">
                  <a:solidFill>
                    <a:schemeClr val="tx1"/>
                  </a:solidFill>
                  <a:round/>
                  <a:headEnd/>
                  <a:tailEnd/>
                </a:ln>
                <a:effectLst/>
              </p:spPr>
              <p:txBody>
                <a:bodyPr anchor="ctr">
                  <a:spAutoFit/>
                </a:bodyPr>
                <a:lstStyle/>
                <a:p>
                  <a:pPr fontAlgn="base">
                    <a:spcBef>
                      <a:spcPct val="0"/>
                    </a:spcBef>
                    <a:spcAft>
                      <a:spcPct val="0"/>
                    </a:spcAft>
                  </a:pPr>
                  <a:endParaRPr lang="ru-RU">
                    <a:solidFill>
                      <a:srgbClr val="000000"/>
                    </a:solidFill>
                  </a:endParaRPr>
                </a:p>
              </p:txBody>
            </p:sp>
          </p:grpSp>
        </p:grpSp>
        <p:grpSp>
          <p:nvGrpSpPr>
            <p:cNvPr id="8" name="Group 29"/>
            <p:cNvGrpSpPr>
              <a:grpSpLocks/>
            </p:cNvGrpSpPr>
            <p:nvPr/>
          </p:nvGrpSpPr>
          <p:grpSpPr bwMode="auto">
            <a:xfrm>
              <a:off x="3888" y="1776"/>
              <a:ext cx="816" cy="359"/>
              <a:chOff x="3840" y="1849"/>
              <a:chExt cx="816" cy="359"/>
            </a:xfrm>
          </p:grpSpPr>
          <p:pic>
            <p:nvPicPr>
              <p:cNvPr id="1507358" name="Picture 30"/>
              <p:cNvPicPr>
                <a:picLocks noChangeAspect="1" noChangeArrowheads="1"/>
              </p:cNvPicPr>
              <p:nvPr/>
            </p:nvPicPr>
            <p:blipFill>
              <a:blip r:embed="rId3" cstate="print"/>
              <a:srcRect/>
              <a:stretch>
                <a:fillRect/>
              </a:stretch>
            </p:blipFill>
            <p:spPr bwMode="auto">
              <a:xfrm>
                <a:off x="3840" y="1849"/>
                <a:ext cx="816" cy="359"/>
              </a:xfrm>
              <a:prstGeom prst="rect">
                <a:avLst/>
              </a:prstGeom>
              <a:noFill/>
            </p:spPr>
          </p:pic>
          <p:sp>
            <p:nvSpPr>
              <p:cNvPr id="1507359" name="Text Box 31"/>
              <p:cNvSpPr txBox="1">
                <a:spLocks noChangeArrowheads="1"/>
              </p:cNvSpPr>
              <p:nvPr/>
            </p:nvSpPr>
            <p:spPr bwMode="auto">
              <a:xfrm>
                <a:off x="3879" y="1968"/>
                <a:ext cx="724" cy="192"/>
              </a:xfrm>
              <a:prstGeom prst="rect">
                <a:avLst/>
              </a:prstGeom>
              <a:noFill/>
              <a:ln w="9525" algn="ctr">
                <a:noFill/>
                <a:miter lim="800000"/>
                <a:headEnd/>
                <a:tailEnd/>
              </a:ln>
              <a:effectLst/>
            </p:spPr>
            <p:txBody>
              <a:bodyPr wrap="none">
                <a:spAutoFit/>
              </a:bodyPr>
              <a:lstStyle/>
              <a:p>
                <a:pPr fontAlgn="base">
                  <a:spcBef>
                    <a:spcPct val="0"/>
                  </a:spcBef>
                  <a:spcAft>
                    <a:spcPct val="0"/>
                  </a:spcAft>
                </a:pPr>
                <a:r>
                  <a:rPr lang="en-US" sz="1400">
                    <a:solidFill>
                      <a:srgbClr val="000000"/>
                    </a:solidFill>
                  </a:rPr>
                  <a:t>HTML, XML</a:t>
                </a:r>
              </a:p>
            </p:txBody>
          </p:sp>
        </p:grpSp>
        <p:grpSp>
          <p:nvGrpSpPr>
            <p:cNvPr id="9" name="Group 32"/>
            <p:cNvGrpSpPr>
              <a:grpSpLocks/>
            </p:cNvGrpSpPr>
            <p:nvPr/>
          </p:nvGrpSpPr>
          <p:grpSpPr bwMode="auto">
            <a:xfrm>
              <a:off x="4464" y="2736"/>
              <a:ext cx="816" cy="359"/>
              <a:chOff x="3840" y="1849"/>
              <a:chExt cx="816" cy="359"/>
            </a:xfrm>
          </p:grpSpPr>
          <p:pic>
            <p:nvPicPr>
              <p:cNvPr id="1507361" name="Picture 33"/>
              <p:cNvPicPr>
                <a:picLocks noChangeAspect="1" noChangeArrowheads="1"/>
              </p:cNvPicPr>
              <p:nvPr/>
            </p:nvPicPr>
            <p:blipFill>
              <a:blip r:embed="rId3" cstate="print"/>
              <a:srcRect/>
              <a:stretch>
                <a:fillRect/>
              </a:stretch>
            </p:blipFill>
            <p:spPr bwMode="auto">
              <a:xfrm>
                <a:off x="3840" y="1849"/>
                <a:ext cx="816" cy="359"/>
              </a:xfrm>
              <a:prstGeom prst="rect">
                <a:avLst/>
              </a:prstGeom>
              <a:noFill/>
            </p:spPr>
          </p:pic>
          <p:sp>
            <p:nvSpPr>
              <p:cNvPr id="1507362" name="Text Box 34"/>
              <p:cNvSpPr txBox="1">
                <a:spLocks noChangeArrowheads="1"/>
              </p:cNvSpPr>
              <p:nvPr/>
            </p:nvSpPr>
            <p:spPr bwMode="auto">
              <a:xfrm>
                <a:off x="3879" y="1968"/>
                <a:ext cx="724" cy="192"/>
              </a:xfrm>
              <a:prstGeom prst="rect">
                <a:avLst/>
              </a:prstGeom>
              <a:noFill/>
              <a:ln w="9525" algn="ctr">
                <a:noFill/>
                <a:miter lim="800000"/>
                <a:headEnd/>
                <a:tailEnd/>
              </a:ln>
              <a:effectLst/>
            </p:spPr>
            <p:txBody>
              <a:bodyPr wrap="none">
                <a:spAutoFit/>
              </a:bodyPr>
              <a:lstStyle/>
              <a:p>
                <a:pPr fontAlgn="base">
                  <a:spcBef>
                    <a:spcPct val="0"/>
                  </a:spcBef>
                  <a:spcAft>
                    <a:spcPct val="0"/>
                  </a:spcAft>
                </a:pPr>
                <a:r>
                  <a:rPr lang="en-US" sz="1400">
                    <a:solidFill>
                      <a:srgbClr val="000000"/>
                    </a:solidFill>
                  </a:rPr>
                  <a:t>HTML, XML</a:t>
                </a:r>
              </a:p>
            </p:txBody>
          </p:sp>
        </p:grpSp>
        <p:pic>
          <p:nvPicPr>
            <p:cNvPr id="1507363" name="Picture 35"/>
            <p:cNvPicPr>
              <a:picLocks noChangeAspect="1" noChangeArrowheads="1"/>
            </p:cNvPicPr>
            <p:nvPr/>
          </p:nvPicPr>
          <p:blipFill>
            <a:blip r:embed="rId4" cstate="print"/>
            <a:srcRect/>
            <a:stretch>
              <a:fillRect/>
            </a:stretch>
          </p:blipFill>
          <p:spPr bwMode="auto">
            <a:xfrm>
              <a:off x="3552" y="1200"/>
              <a:ext cx="624" cy="582"/>
            </a:xfrm>
            <a:prstGeom prst="rect">
              <a:avLst/>
            </a:prstGeom>
            <a:noFill/>
          </p:spPr>
        </p:pic>
        <p:sp>
          <p:nvSpPr>
            <p:cNvPr id="1507364" name="Text Box 36"/>
            <p:cNvSpPr txBox="1">
              <a:spLocks noChangeArrowheads="1"/>
            </p:cNvSpPr>
            <p:nvPr/>
          </p:nvSpPr>
          <p:spPr bwMode="auto">
            <a:xfrm>
              <a:off x="3408" y="3600"/>
              <a:ext cx="1156" cy="442"/>
            </a:xfrm>
            <a:prstGeom prst="rect">
              <a:avLst/>
            </a:prstGeom>
            <a:noFill/>
            <a:ln w="9525">
              <a:noFill/>
              <a:miter lim="800000"/>
              <a:headEnd/>
              <a:tailEnd/>
            </a:ln>
            <a:effectLst/>
          </p:spPr>
          <p:txBody>
            <a:bodyPr wrap="none">
              <a:spAutoFit/>
            </a:bodyPr>
            <a:lstStyle/>
            <a:p>
              <a:pPr fontAlgn="base">
                <a:spcBef>
                  <a:spcPct val="0"/>
                </a:spcBef>
                <a:spcAft>
                  <a:spcPct val="0"/>
                </a:spcAft>
              </a:pPr>
              <a:r>
                <a:rPr lang="en-US" sz="2000">
                  <a:solidFill>
                    <a:srgbClr val="000000"/>
                  </a:solidFill>
                </a:rPr>
                <a:t>Generation 3</a:t>
              </a:r>
              <a:br>
                <a:rPr lang="en-US" sz="2000">
                  <a:solidFill>
                    <a:srgbClr val="000000"/>
                  </a:solidFill>
                </a:rPr>
              </a:br>
              <a:r>
                <a:rPr lang="en-US" sz="2000">
                  <a:solidFill>
                    <a:srgbClr val="000000"/>
                  </a:solidFill>
                </a:rPr>
                <a:t>Web Services</a:t>
              </a:r>
            </a:p>
          </p:txBody>
        </p:sp>
        <p:sp>
          <p:nvSpPr>
            <p:cNvPr id="1507365" name="Line 37"/>
            <p:cNvSpPr>
              <a:spLocks noChangeShapeType="1"/>
            </p:cNvSpPr>
            <p:nvPr/>
          </p:nvSpPr>
          <p:spPr bwMode="auto">
            <a:xfrm>
              <a:off x="4032" y="1776"/>
              <a:ext cx="864" cy="240"/>
            </a:xfrm>
            <a:prstGeom prst="line">
              <a:avLst/>
            </a:prstGeom>
            <a:noFill/>
            <a:ln w="19050">
              <a:solidFill>
                <a:schemeClr val="tx1"/>
              </a:solidFill>
              <a:round/>
              <a:headEnd/>
              <a:tailEnd type="triangle" w="lg" len="lg"/>
            </a:ln>
            <a:effectLst/>
          </p:spPr>
          <p:txBody>
            <a:bodyPr wrap="none"/>
            <a:lstStyle/>
            <a:p>
              <a:pPr fontAlgn="base">
                <a:spcBef>
                  <a:spcPct val="0"/>
                </a:spcBef>
                <a:spcAft>
                  <a:spcPct val="0"/>
                </a:spcAft>
              </a:pPr>
              <a:endParaRPr lang="ru-RU">
                <a:solidFill>
                  <a:srgbClr val="000000"/>
                </a:solidFill>
              </a:endParaRPr>
            </a:p>
          </p:txBody>
        </p:sp>
        <p:grpSp>
          <p:nvGrpSpPr>
            <p:cNvPr id="10" name="Group 38"/>
            <p:cNvGrpSpPr>
              <a:grpSpLocks/>
            </p:cNvGrpSpPr>
            <p:nvPr/>
          </p:nvGrpSpPr>
          <p:grpSpPr bwMode="auto">
            <a:xfrm>
              <a:off x="3504" y="2784"/>
              <a:ext cx="864" cy="816"/>
              <a:chOff x="3504" y="2784"/>
              <a:chExt cx="864" cy="816"/>
            </a:xfrm>
          </p:grpSpPr>
          <p:sp>
            <p:nvSpPr>
              <p:cNvPr id="1507367" name="Rectangle 39"/>
              <p:cNvSpPr>
                <a:spLocks noChangeArrowheads="1"/>
              </p:cNvSpPr>
              <p:nvPr/>
            </p:nvSpPr>
            <p:spPr bwMode="auto">
              <a:xfrm>
                <a:off x="3504" y="2784"/>
                <a:ext cx="864" cy="816"/>
              </a:xfrm>
              <a:prstGeom prst="rect">
                <a:avLst/>
              </a:prstGeom>
              <a:solidFill>
                <a:schemeClr val="accent1"/>
              </a:solidFill>
              <a:ln w="9525">
                <a:solidFill>
                  <a:schemeClr val="tx1"/>
                </a:solidFill>
                <a:miter lim="800000"/>
                <a:headEnd/>
                <a:tailEnd/>
              </a:ln>
              <a:effectLst/>
            </p:spPr>
            <p:txBody>
              <a:bodyPr anchor="ctr">
                <a:spAutoFit/>
              </a:bodyPr>
              <a:lstStyle/>
              <a:p>
                <a:pPr fontAlgn="base">
                  <a:spcBef>
                    <a:spcPct val="0"/>
                  </a:spcBef>
                  <a:spcAft>
                    <a:spcPct val="0"/>
                  </a:spcAft>
                </a:pPr>
                <a:endParaRPr lang="ru-RU">
                  <a:solidFill>
                    <a:srgbClr val="000000"/>
                  </a:solidFill>
                </a:endParaRPr>
              </a:p>
            </p:txBody>
          </p:sp>
          <p:grpSp>
            <p:nvGrpSpPr>
              <p:cNvPr id="11" name="Group 40"/>
              <p:cNvGrpSpPr>
                <a:grpSpLocks/>
              </p:cNvGrpSpPr>
              <p:nvPr/>
            </p:nvGrpSpPr>
            <p:grpSpPr bwMode="auto">
              <a:xfrm>
                <a:off x="3570" y="2862"/>
                <a:ext cx="720" cy="672"/>
                <a:chOff x="2160" y="2880"/>
                <a:chExt cx="720" cy="672"/>
              </a:xfrm>
            </p:grpSpPr>
            <p:pic>
              <p:nvPicPr>
                <p:cNvPr id="1507369" name="Picture 41"/>
                <p:cNvPicPr>
                  <a:picLocks noChangeAspect="1" noChangeArrowheads="1"/>
                </p:cNvPicPr>
                <p:nvPr/>
              </p:nvPicPr>
              <p:blipFill>
                <a:blip r:embed="rId5" cstate="print"/>
                <a:srcRect/>
                <a:stretch>
                  <a:fillRect/>
                </a:stretch>
              </p:blipFill>
              <p:spPr bwMode="auto">
                <a:xfrm>
                  <a:off x="2160" y="2880"/>
                  <a:ext cx="510" cy="576"/>
                </a:xfrm>
                <a:prstGeom prst="rect">
                  <a:avLst/>
                </a:prstGeom>
                <a:noFill/>
              </p:spPr>
            </p:pic>
            <p:pic>
              <p:nvPicPr>
                <p:cNvPr id="1507370" name="Picture 42"/>
                <p:cNvPicPr>
                  <a:picLocks noChangeAspect="1" noChangeArrowheads="1"/>
                </p:cNvPicPr>
                <p:nvPr/>
              </p:nvPicPr>
              <p:blipFill>
                <a:blip r:embed="rId5" cstate="print"/>
                <a:srcRect/>
                <a:stretch>
                  <a:fillRect/>
                </a:stretch>
              </p:blipFill>
              <p:spPr bwMode="auto">
                <a:xfrm>
                  <a:off x="2304" y="2976"/>
                  <a:ext cx="510" cy="576"/>
                </a:xfrm>
                <a:prstGeom prst="rect">
                  <a:avLst/>
                </a:prstGeom>
                <a:noFill/>
              </p:spPr>
            </p:pic>
            <p:sp>
              <p:nvSpPr>
                <p:cNvPr id="1507371" name="AutoShape 43"/>
                <p:cNvSpPr>
                  <a:spLocks noChangeArrowheads="1"/>
                </p:cNvSpPr>
                <p:nvPr/>
              </p:nvSpPr>
              <p:spPr bwMode="auto">
                <a:xfrm>
                  <a:off x="2640" y="3360"/>
                  <a:ext cx="240" cy="192"/>
                </a:xfrm>
                <a:prstGeom prst="can">
                  <a:avLst>
                    <a:gd name="adj" fmla="val 25000"/>
                  </a:avLst>
                </a:prstGeom>
                <a:solidFill>
                  <a:schemeClr val="bg2"/>
                </a:solidFill>
                <a:ln w="9525">
                  <a:solidFill>
                    <a:schemeClr val="tx1"/>
                  </a:solidFill>
                  <a:round/>
                  <a:headEnd/>
                  <a:tailEnd/>
                </a:ln>
                <a:effectLst/>
              </p:spPr>
              <p:txBody>
                <a:bodyPr anchor="ctr">
                  <a:spAutoFit/>
                </a:bodyPr>
                <a:lstStyle/>
                <a:p>
                  <a:pPr fontAlgn="base">
                    <a:spcBef>
                      <a:spcPct val="0"/>
                    </a:spcBef>
                    <a:spcAft>
                      <a:spcPct val="0"/>
                    </a:spcAft>
                  </a:pPr>
                  <a:endParaRPr lang="ru-RU">
                    <a:solidFill>
                      <a:srgbClr val="000000"/>
                    </a:solidFill>
                  </a:endParaRPr>
                </a:p>
              </p:txBody>
            </p:sp>
          </p:grpSp>
        </p:grpSp>
        <p:sp>
          <p:nvSpPr>
            <p:cNvPr id="1507372" name="Line 44"/>
            <p:cNvSpPr>
              <a:spLocks noChangeShapeType="1"/>
            </p:cNvSpPr>
            <p:nvPr/>
          </p:nvSpPr>
          <p:spPr bwMode="auto">
            <a:xfrm flipH="1">
              <a:off x="4272" y="2544"/>
              <a:ext cx="864" cy="672"/>
            </a:xfrm>
            <a:prstGeom prst="line">
              <a:avLst/>
            </a:prstGeom>
            <a:noFill/>
            <a:ln w="19050">
              <a:solidFill>
                <a:schemeClr val="tx1"/>
              </a:solidFill>
              <a:round/>
              <a:headEnd/>
              <a:tailEnd type="triangle" w="lg" len="lg"/>
            </a:ln>
            <a:effectLst/>
          </p:spPr>
          <p:txBody>
            <a:bodyPr wrap="none"/>
            <a:lstStyle/>
            <a:p>
              <a:pPr fontAlgn="base">
                <a:spcBef>
                  <a:spcPct val="0"/>
                </a:spcBef>
                <a:spcAft>
                  <a:spcPct val="0"/>
                </a:spcAft>
              </a:pPr>
              <a:endParaRPr lang="ru-RU">
                <a:solidFill>
                  <a:srgbClr val="000000"/>
                </a:solidFill>
              </a:endParaRPr>
            </a:p>
          </p:txBody>
        </p:sp>
      </p:grpSp>
    </p:spTree>
    <p:extLst>
      <p:ext uri="{BB962C8B-B14F-4D97-AF65-F5344CB8AC3E}">
        <p14:creationId xmlns:p14="http://schemas.microsoft.com/office/powerpoint/2010/main" val="12411988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8.xml.rels><?xml version="1.0" encoding="UTF-8" standalone="yes"?>
<Relationships xmlns="http://schemas.openxmlformats.org/package/2006/relationships"><Relationship Id="rId1" Type="http://schemas.openxmlformats.org/officeDocument/2006/relationships/image" Target="../media/image13.jpeg"/></Relationships>
</file>

<file path=ppt/theme/theme1.xml><?xml version="1.0" encoding="utf-8"?>
<a:theme xmlns:a="http://schemas.openxmlformats.org/drawingml/2006/main" name="Тема Office">
  <a:themeElements>
    <a:clrScheme name="Стандартная">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Стандартная">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xml><?xml version="1.0" encoding="utf-8"?>
<a:theme xmlns:a="http://schemas.openxmlformats.org/drawingml/2006/main" name="2_Тема Office">
  <a:themeElements>
    <a:clrScheme name="Стандартная">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Стандартная">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3_Тема Office">
  <a:themeElements>
    <a:clrScheme name="Стандартная">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Стандартная">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2.xml><?xml version="1.0" encoding="utf-8"?>
<a:theme xmlns:a="http://schemas.openxmlformats.org/drawingml/2006/main" name="1_OTSI_NET">
  <a:themeElements>
    <a:clrScheme name="">
      <a:dk1>
        <a:srgbClr val="003366"/>
      </a:dk1>
      <a:lt1>
        <a:srgbClr val="FFFFFF"/>
      </a:lt1>
      <a:dk2>
        <a:srgbClr val="003366"/>
      </a:dk2>
      <a:lt2>
        <a:srgbClr val="6699FF"/>
      </a:lt2>
      <a:accent1>
        <a:srgbClr val="FFCC66"/>
      </a:accent1>
      <a:accent2>
        <a:srgbClr val="003366"/>
      </a:accent2>
      <a:accent3>
        <a:srgbClr val="FFFFFF"/>
      </a:accent3>
      <a:accent4>
        <a:srgbClr val="002A56"/>
      </a:accent4>
      <a:accent5>
        <a:srgbClr val="FFE2B8"/>
      </a:accent5>
      <a:accent6>
        <a:srgbClr val="002D5C"/>
      </a:accent6>
      <a:hlink>
        <a:srgbClr val="FFCC66"/>
      </a:hlink>
      <a:folHlink>
        <a:srgbClr val="FF9900"/>
      </a:folHlink>
    </a:clrScheme>
    <a:fontScheme name="OTSI_NET">
      <a:majorFont>
        <a:latin typeface="Arial"/>
        <a:ea typeface=""/>
        <a:cs typeface=""/>
      </a:majorFont>
      <a:minorFont>
        <a:latin typeface="Arial"/>
        <a:ea typeface=""/>
        <a:cs typeface=""/>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Arial" charset="0"/>
          </a:defRPr>
        </a:defPPr>
      </a:lstStyle>
    </a:lnDef>
  </a:objectDefaults>
  <a:extraClrSchemeLst>
    <a:extraClrScheme>
      <a:clrScheme name="OTSI_NET 1">
        <a:dk1>
          <a:srgbClr val="008080"/>
        </a:dk1>
        <a:lt1>
          <a:srgbClr val="FFFFCC"/>
        </a:lt1>
        <a:dk2>
          <a:srgbClr val="009999"/>
        </a:dk2>
        <a:lt2>
          <a:srgbClr val="FFFF99"/>
        </a:lt2>
        <a:accent1>
          <a:srgbClr val="336699"/>
        </a:accent1>
        <a:accent2>
          <a:srgbClr val="FFFF99"/>
        </a:accent2>
        <a:accent3>
          <a:srgbClr val="AACACA"/>
        </a:accent3>
        <a:accent4>
          <a:srgbClr val="DADAAE"/>
        </a:accent4>
        <a:accent5>
          <a:srgbClr val="ADB8CA"/>
        </a:accent5>
        <a:accent6>
          <a:srgbClr val="E7E78A"/>
        </a:accent6>
        <a:hlink>
          <a:srgbClr val="FFFFCC"/>
        </a:hlink>
        <a:folHlink>
          <a:srgbClr val="DDDDDD"/>
        </a:folHlink>
      </a:clrScheme>
      <a:clrMap bg1="dk2" tx1="lt1" bg2="dk1" tx2="lt2" accent1="accent1" accent2="accent2" accent3="accent3" accent4="accent4" accent5="accent5" accent6="accent6" hlink="hlink" folHlink="folHlink"/>
    </a:extraClrScheme>
    <a:extraClrScheme>
      <a:clrScheme name="OTSI_NET 2">
        <a:dk1>
          <a:srgbClr val="003366"/>
        </a:dk1>
        <a:lt1>
          <a:srgbClr val="FFFFFF"/>
        </a:lt1>
        <a:dk2>
          <a:srgbClr val="003366"/>
        </a:dk2>
        <a:lt2>
          <a:srgbClr val="E3E2C7"/>
        </a:lt2>
        <a:accent1>
          <a:srgbClr val="CCCC99"/>
        </a:accent1>
        <a:accent2>
          <a:srgbClr val="003366"/>
        </a:accent2>
        <a:accent3>
          <a:srgbClr val="FFFFFF"/>
        </a:accent3>
        <a:accent4>
          <a:srgbClr val="002A56"/>
        </a:accent4>
        <a:accent5>
          <a:srgbClr val="E2E2CA"/>
        </a:accent5>
        <a:accent6>
          <a:srgbClr val="002D5C"/>
        </a:accent6>
        <a:hlink>
          <a:srgbClr val="003366"/>
        </a:hlink>
        <a:folHlink>
          <a:srgbClr val="800000"/>
        </a:folHlink>
      </a:clrScheme>
      <a:clrMap bg1="lt1" tx1="dk1" bg2="lt2" tx2="dk2" accent1="accent1" accent2="accent2" accent3="accent3" accent4="accent4" accent5="accent5" accent6="accent6" hlink="hlink" folHlink="folHlink"/>
    </a:extraClrScheme>
    <a:extraClrScheme>
      <a:clrScheme name="OTSI_NET 3">
        <a:dk1>
          <a:srgbClr val="000000"/>
        </a:dk1>
        <a:lt1>
          <a:srgbClr val="FFFFFF"/>
        </a:lt1>
        <a:dk2>
          <a:srgbClr val="000000"/>
        </a:dk2>
        <a:lt2>
          <a:srgbClr val="DDDDDD"/>
        </a:lt2>
        <a:accent1>
          <a:srgbClr val="DDDDDD"/>
        </a:accent1>
        <a:accent2>
          <a:srgbClr val="333333"/>
        </a:accent2>
        <a:accent3>
          <a:srgbClr val="FFFFFF"/>
        </a:accent3>
        <a:accent4>
          <a:srgbClr val="000000"/>
        </a:accent4>
        <a:accent5>
          <a:srgbClr val="EBEBEB"/>
        </a:accent5>
        <a:accent6>
          <a:srgbClr val="2D2D2D"/>
        </a:accent6>
        <a:hlink>
          <a:srgbClr val="808080"/>
        </a:hlink>
        <a:folHlink>
          <a:srgbClr val="808080"/>
        </a:folHlink>
      </a:clrScheme>
      <a:clrMap bg1="lt1" tx1="dk1" bg2="lt2" tx2="dk2" accent1="accent1" accent2="accent2" accent3="accent3" accent4="accent4" accent5="accent5" accent6="accent6" hlink="hlink" folHlink="folHlink"/>
    </a:extraClrScheme>
    <a:extraClrScheme>
      <a:clrScheme name="OTSI_NET 4">
        <a:dk1>
          <a:srgbClr val="5F5F5F"/>
        </a:dk1>
        <a:lt1>
          <a:srgbClr val="FFFFFF"/>
        </a:lt1>
        <a:dk2>
          <a:srgbClr val="003366"/>
        </a:dk2>
        <a:lt2>
          <a:srgbClr val="FFFFFF"/>
        </a:lt2>
        <a:accent1>
          <a:srgbClr val="7E003F"/>
        </a:accent1>
        <a:accent2>
          <a:srgbClr val="DDDDDD"/>
        </a:accent2>
        <a:accent3>
          <a:srgbClr val="AAADB8"/>
        </a:accent3>
        <a:accent4>
          <a:srgbClr val="DADADA"/>
        </a:accent4>
        <a:accent5>
          <a:srgbClr val="C0AAAF"/>
        </a:accent5>
        <a:accent6>
          <a:srgbClr val="C8C8C8"/>
        </a:accent6>
        <a:hlink>
          <a:srgbClr val="969696"/>
        </a:hlink>
        <a:folHlink>
          <a:srgbClr val="DDDDDD"/>
        </a:folHlink>
      </a:clrScheme>
      <a:clrMap bg1="dk2" tx1="lt1" bg2="dk1" tx2="lt2" accent1="accent1" accent2="accent2" accent3="accent3" accent4="accent4" accent5="accent5" accent6="accent6" hlink="hlink" folHlink="folHlink"/>
    </a:extraClrScheme>
  </a:extraClrSchemeLst>
</a:theme>
</file>

<file path=ppt/theme/theme13.xml><?xml version="1.0" encoding="utf-8"?>
<a:theme xmlns:a="http://schemas.openxmlformats.org/drawingml/2006/main" name="5_Шаблон">
  <a:themeElements>
    <a:clrScheme name="Шаблон 7">
      <a:dk1>
        <a:srgbClr val="000000"/>
      </a:dk1>
      <a:lt1>
        <a:srgbClr val="FFFFFF"/>
      </a:lt1>
      <a:dk2>
        <a:srgbClr val="CC3300"/>
      </a:dk2>
      <a:lt2>
        <a:srgbClr val="663300"/>
      </a:lt2>
      <a:accent1>
        <a:srgbClr val="FFCC00"/>
      </a:accent1>
      <a:accent2>
        <a:srgbClr val="CC6600"/>
      </a:accent2>
      <a:accent3>
        <a:srgbClr val="FFFFFF"/>
      </a:accent3>
      <a:accent4>
        <a:srgbClr val="000000"/>
      </a:accent4>
      <a:accent5>
        <a:srgbClr val="FFE2AA"/>
      </a:accent5>
      <a:accent6>
        <a:srgbClr val="B95C00"/>
      </a:accent6>
      <a:hlink>
        <a:srgbClr val="CC9900"/>
      </a:hlink>
      <a:folHlink>
        <a:srgbClr val="996633"/>
      </a:folHlink>
    </a:clrScheme>
    <a:fontScheme name="Шаблон">
      <a:majorFont>
        <a:latin typeface="Verdana"/>
        <a:ea typeface=""/>
        <a:cs typeface=""/>
      </a:majorFont>
      <a:minorFont>
        <a:latin typeface="Verdana"/>
        <a:ea typeface=""/>
        <a:cs typeface=""/>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rnd" cmpd="sng" algn="ctr">
          <a:solidFill>
            <a:srgbClr val="808080"/>
          </a:solidFill>
          <a:prstDash val="sysDot"/>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ru-RU" sz="3600" b="0" i="1"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noFill/>
        <a:ln w="12700" cap="rnd" cmpd="sng" algn="ctr">
          <a:solidFill>
            <a:srgbClr val="808080"/>
          </a:solidFill>
          <a:prstDash val="sysDot"/>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ru-RU" sz="3600" b="0" i="1"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Шаблон 1">
        <a:dk1>
          <a:srgbClr val="006699"/>
        </a:dk1>
        <a:lt1>
          <a:srgbClr val="FFFFFF"/>
        </a:lt1>
        <a:dk2>
          <a:srgbClr val="000000"/>
        </a:dk2>
        <a:lt2>
          <a:srgbClr val="99FF99"/>
        </a:lt2>
        <a:accent1>
          <a:srgbClr val="00CC99"/>
        </a:accent1>
        <a:accent2>
          <a:srgbClr val="009999"/>
        </a:accent2>
        <a:accent3>
          <a:srgbClr val="AAAAAA"/>
        </a:accent3>
        <a:accent4>
          <a:srgbClr val="DADADA"/>
        </a:accent4>
        <a:accent5>
          <a:srgbClr val="AAE2CA"/>
        </a:accent5>
        <a:accent6>
          <a:srgbClr val="008A8A"/>
        </a:accent6>
        <a:hlink>
          <a:srgbClr val="0066FF"/>
        </a:hlink>
        <a:folHlink>
          <a:srgbClr val="989CBA"/>
        </a:folHlink>
      </a:clrScheme>
      <a:clrMap bg1="dk2" tx1="lt1" bg2="dk1" tx2="lt2" accent1="accent1" accent2="accent2" accent3="accent3" accent4="accent4" accent5="accent5" accent6="accent6" hlink="hlink" folHlink="folHlink"/>
    </a:extraClrScheme>
    <a:extraClrScheme>
      <a:clrScheme name="Шаблон 2">
        <a:dk1>
          <a:srgbClr val="808000"/>
        </a:dk1>
        <a:lt1>
          <a:srgbClr val="FFFFFF"/>
        </a:lt1>
        <a:dk2>
          <a:srgbClr val="5C271E"/>
        </a:dk2>
        <a:lt2>
          <a:srgbClr val="FFDD89"/>
        </a:lt2>
        <a:accent1>
          <a:srgbClr val="CC6600"/>
        </a:accent1>
        <a:accent2>
          <a:srgbClr val="CC9900"/>
        </a:accent2>
        <a:accent3>
          <a:srgbClr val="B5ACAB"/>
        </a:accent3>
        <a:accent4>
          <a:srgbClr val="DADADA"/>
        </a:accent4>
        <a:accent5>
          <a:srgbClr val="E2B8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Шаблон 3">
        <a:dk1>
          <a:srgbClr val="763B00"/>
        </a:dk1>
        <a:lt1>
          <a:srgbClr val="FFFFFF"/>
        </a:lt1>
        <a:dk2>
          <a:srgbClr val="330000"/>
        </a:dk2>
        <a:lt2>
          <a:srgbClr val="CC9900"/>
        </a:lt2>
        <a:accent1>
          <a:srgbClr val="FFCC00"/>
        </a:accent1>
        <a:accent2>
          <a:srgbClr val="CC3300"/>
        </a:accent2>
        <a:accent3>
          <a:srgbClr val="ADAAAA"/>
        </a:accent3>
        <a:accent4>
          <a:srgbClr val="DADADA"/>
        </a:accent4>
        <a:accent5>
          <a:srgbClr val="FFE2AA"/>
        </a:accent5>
        <a:accent6>
          <a:srgbClr val="B92D00"/>
        </a:accent6>
        <a:hlink>
          <a:srgbClr val="666699"/>
        </a:hlink>
        <a:folHlink>
          <a:srgbClr val="999966"/>
        </a:folHlink>
      </a:clrScheme>
      <a:clrMap bg1="dk2" tx1="lt1" bg2="dk1" tx2="lt2" accent1="accent1" accent2="accent2" accent3="accent3" accent4="accent4" accent5="accent5" accent6="accent6" hlink="hlink" folHlink="folHlink"/>
    </a:extraClrScheme>
    <a:extraClrScheme>
      <a:clrScheme name="Шаблон 4">
        <a:dk1>
          <a:srgbClr val="6D3696"/>
        </a:dk1>
        <a:lt1>
          <a:srgbClr val="FFFFFF"/>
        </a:lt1>
        <a:dk2>
          <a:srgbClr val="51255D"/>
        </a:dk2>
        <a:lt2>
          <a:srgbClr val="FFFFCC"/>
        </a:lt2>
        <a:accent1>
          <a:srgbClr val="666699"/>
        </a:accent1>
        <a:accent2>
          <a:srgbClr val="800080"/>
        </a:accent2>
        <a:accent3>
          <a:srgbClr val="B3ACB6"/>
        </a:accent3>
        <a:accent4>
          <a:srgbClr val="DADADA"/>
        </a:accent4>
        <a:accent5>
          <a:srgbClr val="B8B8CA"/>
        </a:accent5>
        <a:accent6>
          <a:srgbClr val="730073"/>
        </a:accent6>
        <a:hlink>
          <a:srgbClr val="CCCC00"/>
        </a:hlink>
        <a:folHlink>
          <a:srgbClr val="A3A274"/>
        </a:folHlink>
      </a:clrScheme>
      <a:clrMap bg1="dk2" tx1="lt1" bg2="dk1" tx2="lt2" accent1="accent1" accent2="accent2" accent3="accent3" accent4="accent4" accent5="accent5" accent6="accent6" hlink="hlink" folHlink="folHlink"/>
    </a:extraClrScheme>
    <a:extraClrScheme>
      <a:clrScheme name="Шаблон 5">
        <a:dk1>
          <a:srgbClr val="CC6600"/>
        </a:dk1>
        <a:lt1>
          <a:srgbClr val="FFFFFF"/>
        </a:lt1>
        <a:dk2>
          <a:srgbClr val="4A553B"/>
        </a:dk2>
        <a:lt2>
          <a:srgbClr val="FFBF1F"/>
        </a:lt2>
        <a:accent1>
          <a:srgbClr val="FFCC00"/>
        </a:accent1>
        <a:accent2>
          <a:srgbClr val="CC9900"/>
        </a:accent2>
        <a:accent3>
          <a:srgbClr val="B1B4AF"/>
        </a:accent3>
        <a:accent4>
          <a:srgbClr val="DADADA"/>
        </a:accent4>
        <a:accent5>
          <a:srgbClr val="FFE2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Шаблон 6">
        <a:dk1>
          <a:srgbClr val="000000"/>
        </a:dk1>
        <a:lt1>
          <a:srgbClr val="FFFFFF"/>
        </a:lt1>
        <a:dk2>
          <a:srgbClr val="666699"/>
        </a:dk2>
        <a:lt2>
          <a:srgbClr val="FFCC00"/>
        </a:lt2>
        <a:accent1>
          <a:srgbClr val="FF9900"/>
        </a:accent1>
        <a:accent2>
          <a:srgbClr val="FF0000"/>
        </a:accent2>
        <a:accent3>
          <a:srgbClr val="FFFFFF"/>
        </a:accent3>
        <a:accent4>
          <a:srgbClr val="000000"/>
        </a:accent4>
        <a:accent5>
          <a:srgbClr val="FFCAAA"/>
        </a:accent5>
        <a:accent6>
          <a:srgbClr val="E70000"/>
        </a:accent6>
        <a:hlink>
          <a:srgbClr val="666699"/>
        </a:hlink>
        <a:folHlink>
          <a:srgbClr val="999966"/>
        </a:folHlink>
      </a:clrScheme>
      <a:clrMap bg1="lt1" tx1="dk1" bg2="lt2" tx2="dk2" accent1="accent1" accent2="accent2" accent3="accent3" accent4="accent4" accent5="accent5" accent6="accent6" hlink="hlink" folHlink="folHlink"/>
    </a:extraClrScheme>
    <a:extraClrScheme>
      <a:clrScheme name="Шаблон 7">
        <a:dk1>
          <a:srgbClr val="000000"/>
        </a:dk1>
        <a:lt1>
          <a:srgbClr val="FFFFFF"/>
        </a:lt1>
        <a:dk2>
          <a:srgbClr val="CC3300"/>
        </a:dk2>
        <a:lt2>
          <a:srgbClr val="663300"/>
        </a:lt2>
        <a:accent1>
          <a:srgbClr val="FFCC00"/>
        </a:accent1>
        <a:accent2>
          <a:srgbClr val="CC6600"/>
        </a:accent2>
        <a:accent3>
          <a:srgbClr val="FFFFFF"/>
        </a:accent3>
        <a:accent4>
          <a:srgbClr val="000000"/>
        </a:accent4>
        <a:accent5>
          <a:srgbClr val="FFE2AA"/>
        </a:accent5>
        <a:accent6>
          <a:srgbClr val="B95C00"/>
        </a:accent6>
        <a:hlink>
          <a:srgbClr val="CC9900"/>
        </a:hlink>
        <a:folHlink>
          <a:srgbClr val="996633"/>
        </a:folHlink>
      </a:clrScheme>
      <a:clrMap bg1="lt1" tx1="dk1" bg2="lt2" tx2="dk2" accent1="accent1" accent2="accent2" accent3="accent3" accent4="accent4" accent5="accent5" accent6="accent6" hlink="hlink" folHlink="folHlink"/>
    </a:extraClrScheme>
    <a:extraClrScheme>
      <a:clrScheme name="Шаблон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clrMap bg1="lt1" tx1="dk1" bg2="lt2" tx2="dk2" accent1="accent1" accent2="accent2" accent3="accent3" accent4="accent4" accent5="accent5" accent6="accent6" hlink="hlink" folHlink="folHlink"/>
    </a:extraClrScheme>
  </a:extraClrSchemeLst>
</a:theme>
</file>

<file path=ppt/theme/theme14.xml><?xml version="1.0" encoding="utf-8"?>
<a:theme xmlns:a="http://schemas.openxmlformats.org/drawingml/2006/main" name="6_Шаблон">
  <a:themeElements>
    <a:clrScheme name="Шаблон 7">
      <a:dk1>
        <a:srgbClr val="000000"/>
      </a:dk1>
      <a:lt1>
        <a:srgbClr val="FFFFFF"/>
      </a:lt1>
      <a:dk2>
        <a:srgbClr val="CC3300"/>
      </a:dk2>
      <a:lt2>
        <a:srgbClr val="663300"/>
      </a:lt2>
      <a:accent1>
        <a:srgbClr val="FFCC00"/>
      </a:accent1>
      <a:accent2>
        <a:srgbClr val="CC6600"/>
      </a:accent2>
      <a:accent3>
        <a:srgbClr val="FFFFFF"/>
      </a:accent3>
      <a:accent4>
        <a:srgbClr val="000000"/>
      </a:accent4>
      <a:accent5>
        <a:srgbClr val="FFE2AA"/>
      </a:accent5>
      <a:accent6>
        <a:srgbClr val="B95C00"/>
      </a:accent6>
      <a:hlink>
        <a:srgbClr val="CC9900"/>
      </a:hlink>
      <a:folHlink>
        <a:srgbClr val="996633"/>
      </a:folHlink>
    </a:clrScheme>
    <a:fontScheme name="Шаблон">
      <a:majorFont>
        <a:latin typeface="Verdana"/>
        <a:ea typeface=""/>
        <a:cs typeface=""/>
      </a:majorFont>
      <a:minorFont>
        <a:latin typeface="Verdana"/>
        <a:ea typeface=""/>
        <a:cs typeface=""/>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rnd" cmpd="sng" algn="ctr">
          <a:solidFill>
            <a:srgbClr val="808080"/>
          </a:solidFill>
          <a:prstDash val="sysDot"/>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ru-RU" sz="3600" b="0" i="1"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noFill/>
        <a:ln w="12700" cap="rnd" cmpd="sng" algn="ctr">
          <a:solidFill>
            <a:srgbClr val="808080"/>
          </a:solidFill>
          <a:prstDash val="sysDot"/>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ru-RU" sz="3600" b="0" i="1"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Шаблон 1">
        <a:dk1>
          <a:srgbClr val="006699"/>
        </a:dk1>
        <a:lt1>
          <a:srgbClr val="FFFFFF"/>
        </a:lt1>
        <a:dk2>
          <a:srgbClr val="000000"/>
        </a:dk2>
        <a:lt2>
          <a:srgbClr val="99FF99"/>
        </a:lt2>
        <a:accent1>
          <a:srgbClr val="00CC99"/>
        </a:accent1>
        <a:accent2>
          <a:srgbClr val="009999"/>
        </a:accent2>
        <a:accent3>
          <a:srgbClr val="AAAAAA"/>
        </a:accent3>
        <a:accent4>
          <a:srgbClr val="DADADA"/>
        </a:accent4>
        <a:accent5>
          <a:srgbClr val="AAE2CA"/>
        </a:accent5>
        <a:accent6>
          <a:srgbClr val="008A8A"/>
        </a:accent6>
        <a:hlink>
          <a:srgbClr val="0066FF"/>
        </a:hlink>
        <a:folHlink>
          <a:srgbClr val="989CBA"/>
        </a:folHlink>
      </a:clrScheme>
      <a:clrMap bg1="dk2" tx1="lt1" bg2="dk1" tx2="lt2" accent1="accent1" accent2="accent2" accent3="accent3" accent4="accent4" accent5="accent5" accent6="accent6" hlink="hlink" folHlink="folHlink"/>
    </a:extraClrScheme>
    <a:extraClrScheme>
      <a:clrScheme name="Шаблон 2">
        <a:dk1>
          <a:srgbClr val="808000"/>
        </a:dk1>
        <a:lt1>
          <a:srgbClr val="FFFFFF"/>
        </a:lt1>
        <a:dk2>
          <a:srgbClr val="5C271E"/>
        </a:dk2>
        <a:lt2>
          <a:srgbClr val="FFDD89"/>
        </a:lt2>
        <a:accent1>
          <a:srgbClr val="CC6600"/>
        </a:accent1>
        <a:accent2>
          <a:srgbClr val="CC9900"/>
        </a:accent2>
        <a:accent3>
          <a:srgbClr val="B5ACAB"/>
        </a:accent3>
        <a:accent4>
          <a:srgbClr val="DADADA"/>
        </a:accent4>
        <a:accent5>
          <a:srgbClr val="E2B8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Шаблон 3">
        <a:dk1>
          <a:srgbClr val="763B00"/>
        </a:dk1>
        <a:lt1>
          <a:srgbClr val="FFFFFF"/>
        </a:lt1>
        <a:dk2>
          <a:srgbClr val="330000"/>
        </a:dk2>
        <a:lt2>
          <a:srgbClr val="CC9900"/>
        </a:lt2>
        <a:accent1>
          <a:srgbClr val="FFCC00"/>
        </a:accent1>
        <a:accent2>
          <a:srgbClr val="CC3300"/>
        </a:accent2>
        <a:accent3>
          <a:srgbClr val="ADAAAA"/>
        </a:accent3>
        <a:accent4>
          <a:srgbClr val="DADADA"/>
        </a:accent4>
        <a:accent5>
          <a:srgbClr val="FFE2AA"/>
        </a:accent5>
        <a:accent6>
          <a:srgbClr val="B92D00"/>
        </a:accent6>
        <a:hlink>
          <a:srgbClr val="666699"/>
        </a:hlink>
        <a:folHlink>
          <a:srgbClr val="999966"/>
        </a:folHlink>
      </a:clrScheme>
      <a:clrMap bg1="dk2" tx1="lt1" bg2="dk1" tx2="lt2" accent1="accent1" accent2="accent2" accent3="accent3" accent4="accent4" accent5="accent5" accent6="accent6" hlink="hlink" folHlink="folHlink"/>
    </a:extraClrScheme>
    <a:extraClrScheme>
      <a:clrScheme name="Шаблон 4">
        <a:dk1>
          <a:srgbClr val="6D3696"/>
        </a:dk1>
        <a:lt1>
          <a:srgbClr val="FFFFFF"/>
        </a:lt1>
        <a:dk2>
          <a:srgbClr val="51255D"/>
        </a:dk2>
        <a:lt2>
          <a:srgbClr val="FFFFCC"/>
        </a:lt2>
        <a:accent1>
          <a:srgbClr val="666699"/>
        </a:accent1>
        <a:accent2>
          <a:srgbClr val="800080"/>
        </a:accent2>
        <a:accent3>
          <a:srgbClr val="B3ACB6"/>
        </a:accent3>
        <a:accent4>
          <a:srgbClr val="DADADA"/>
        </a:accent4>
        <a:accent5>
          <a:srgbClr val="B8B8CA"/>
        </a:accent5>
        <a:accent6>
          <a:srgbClr val="730073"/>
        </a:accent6>
        <a:hlink>
          <a:srgbClr val="CCCC00"/>
        </a:hlink>
        <a:folHlink>
          <a:srgbClr val="A3A274"/>
        </a:folHlink>
      </a:clrScheme>
      <a:clrMap bg1="dk2" tx1="lt1" bg2="dk1" tx2="lt2" accent1="accent1" accent2="accent2" accent3="accent3" accent4="accent4" accent5="accent5" accent6="accent6" hlink="hlink" folHlink="folHlink"/>
    </a:extraClrScheme>
    <a:extraClrScheme>
      <a:clrScheme name="Шаблон 5">
        <a:dk1>
          <a:srgbClr val="CC6600"/>
        </a:dk1>
        <a:lt1>
          <a:srgbClr val="FFFFFF"/>
        </a:lt1>
        <a:dk2>
          <a:srgbClr val="4A553B"/>
        </a:dk2>
        <a:lt2>
          <a:srgbClr val="FFBF1F"/>
        </a:lt2>
        <a:accent1>
          <a:srgbClr val="FFCC00"/>
        </a:accent1>
        <a:accent2>
          <a:srgbClr val="CC9900"/>
        </a:accent2>
        <a:accent3>
          <a:srgbClr val="B1B4AF"/>
        </a:accent3>
        <a:accent4>
          <a:srgbClr val="DADADA"/>
        </a:accent4>
        <a:accent5>
          <a:srgbClr val="FFE2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Шаблон 6">
        <a:dk1>
          <a:srgbClr val="000000"/>
        </a:dk1>
        <a:lt1>
          <a:srgbClr val="FFFFFF"/>
        </a:lt1>
        <a:dk2>
          <a:srgbClr val="666699"/>
        </a:dk2>
        <a:lt2>
          <a:srgbClr val="FFCC00"/>
        </a:lt2>
        <a:accent1>
          <a:srgbClr val="FF9900"/>
        </a:accent1>
        <a:accent2>
          <a:srgbClr val="FF0000"/>
        </a:accent2>
        <a:accent3>
          <a:srgbClr val="FFFFFF"/>
        </a:accent3>
        <a:accent4>
          <a:srgbClr val="000000"/>
        </a:accent4>
        <a:accent5>
          <a:srgbClr val="FFCAAA"/>
        </a:accent5>
        <a:accent6>
          <a:srgbClr val="E70000"/>
        </a:accent6>
        <a:hlink>
          <a:srgbClr val="666699"/>
        </a:hlink>
        <a:folHlink>
          <a:srgbClr val="999966"/>
        </a:folHlink>
      </a:clrScheme>
      <a:clrMap bg1="lt1" tx1="dk1" bg2="lt2" tx2="dk2" accent1="accent1" accent2="accent2" accent3="accent3" accent4="accent4" accent5="accent5" accent6="accent6" hlink="hlink" folHlink="folHlink"/>
    </a:extraClrScheme>
    <a:extraClrScheme>
      <a:clrScheme name="Шаблон 7">
        <a:dk1>
          <a:srgbClr val="000000"/>
        </a:dk1>
        <a:lt1>
          <a:srgbClr val="FFFFFF"/>
        </a:lt1>
        <a:dk2>
          <a:srgbClr val="CC3300"/>
        </a:dk2>
        <a:lt2>
          <a:srgbClr val="663300"/>
        </a:lt2>
        <a:accent1>
          <a:srgbClr val="FFCC00"/>
        </a:accent1>
        <a:accent2>
          <a:srgbClr val="CC6600"/>
        </a:accent2>
        <a:accent3>
          <a:srgbClr val="FFFFFF"/>
        </a:accent3>
        <a:accent4>
          <a:srgbClr val="000000"/>
        </a:accent4>
        <a:accent5>
          <a:srgbClr val="FFE2AA"/>
        </a:accent5>
        <a:accent6>
          <a:srgbClr val="B95C00"/>
        </a:accent6>
        <a:hlink>
          <a:srgbClr val="CC9900"/>
        </a:hlink>
        <a:folHlink>
          <a:srgbClr val="996633"/>
        </a:folHlink>
      </a:clrScheme>
      <a:clrMap bg1="lt1" tx1="dk1" bg2="lt2" tx2="dk2" accent1="accent1" accent2="accent2" accent3="accent3" accent4="accent4" accent5="accent5" accent6="accent6" hlink="hlink" folHlink="folHlink"/>
    </a:extraClrScheme>
    <a:extraClrScheme>
      <a:clrScheme name="Шаблон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clrMap bg1="lt1" tx1="dk1" bg2="lt2" tx2="dk2" accent1="accent1" accent2="accent2" accent3="accent3" accent4="accent4" accent5="accent5" accent6="accent6" hlink="hlink" folHlink="folHlink"/>
    </a:extraClrScheme>
  </a:extraClrSchemeLst>
</a:theme>
</file>

<file path=ppt/theme/theme15.xml><?xml version="1.0" encoding="utf-8"?>
<a:theme xmlns:a="http://schemas.openxmlformats.org/drawingml/2006/main" name="Pixel">
  <a:themeElements>
    <a:clrScheme name="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fontScheme name="Pixel">
      <a:majorFont>
        <a:latin typeface="Arial"/>
        <a:ea typeface=""/>
        <a:cs typeface="Arial"/>
      </a:majorFont>
      <a:minorFont>
        <a:latin typeface="Arial"/>
        <a:ea typeface=""/>
        <a:cs typeface="Arial"/>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Pixel 1">
        <a:dk1>
          <a:srgbClr val="0066FF"/>
        </a:dk1>
        <a:lt1>
          <a:srgbClr val="FFFFFF"/>
        </a:lt1>
        <a:dk2>
          <a:srgbClr val="000066"/>
        </a:dk2>
        <a:lt2>
          <a:srgbClr val="FFFFFF"/>
        </a:lt2>
        <a:accent1>
          <a:srgbClr val="6699FF"/>
        </a:accent1>
        <a:accent2>
          <a:srgbClr val="3333FF"/>
        </a:accent2>
        <a:accent3>
          <a:srgbClr val="AAAAB8"/>
        </a:accent3>
        <a:accent4>
          <a:srgbClr val="DADADA"/>
        </a:accent4>
        <a:accent5>
          <a:srgbClr val="B8CAFF"/>
        </a:accent5>
        <a:accent6>
          <a:srgbClr val="2D2DE7"/>
        </a:accent6>
        <a:hlink>
          <a:srgbClr val="FFCC00"/>
        </a:hlink>
        <a:folHlink>
          <a:srgbClr val="0000CC"/>
        </a:folHlink>
      </a:clrScheme>
      <a:clrMap bg1="dk2" tx1="lt1" bg2="dk1" tx2="lt2" accent1="accent1" accent2="accent2" accent3="accent3" accent4="accent4" accent5="accent5" accent6="accent6" hlink="hlink" folHlink="folHlink"/>
    </a:extraClrScheme>
    <a:extraClrScheme>
      <a:clrScheme name="Pixel 2">
        <a:dk1>
          <a:srgbClr val="009999"/>
        </a:dk1>
        <a:lt1>
          <a:srgbClr val="FFFFFF"/>
        </a:lt1>
        <a:dk2>
          <a:srgbClr val="334B49"/>
        </a:dk2>
        <a:lt2>
          <a:srgbClr val="FFFFFF"/>
        </a:lt2>
        <a:accent1>
          <a:srgbClr val="33CCCC"/>
        </a:accent1>
        <a:accent2>
          <a:srgbClr val="008080"/>
        </a:accent2>
        <a:accent3>
          <a:srgbClr val="ADB1B1"/>
        </a:accent3>
        <a:accent4>
          <a:srgbClr val="DADADA"/>
        </a:accent4>
        <a:accent5>
          <a:srgbClr val="ADE2E2"/>
        </a:accent5>
        <a:accent6>
          <a:srgbClr val="007373"/>
        </a:accent6>
        <a:hlink>
          <a:srgbClr val="FFCC00"/>
        </a:hlink>
        <a:folHlink>
          <a:srgbClr val="006666"/>
        </a:folHlink>
      </a:clrScheme>
      <a:clrMap bg1="dk2" tx1="lt1" bg2="dk1" tx2="lt2" accent1="accent1" accent2="accent2" accent3="accent3" accent4="accent4" accent5="accent5" accent6="accent6" hlink="hlink" folHlink="folHlink"/>
    </a:extraClrScheme>
    <a:extraClrScheme>
      <a:clrScheme name="Pixel 3">
        <a:dk1>
          <a:srgbClr val="006699"/>
        </a:dk1>
        <a:lt1>
          <a:srgbClr val="FFFFFF"/>
        </a:lt1>
        <a:dk2>
          <a:srgbClr val="333399"/>
        </a:dk2>
        <a:lt2>
          <a:srgbClr val="FFFFFF"/>
        </a:lt2>
        <a:accent1>
          <a:srgbClr val="0099CC"/>
        </a:accent1>
        <a:accent2>
          <a:srgbClr val="0386AF"/>
        </a:accent2>
        <a:accent3>
          <a:srgbClr val="ADADCA"/>
        </a:accent3>
        <a:accent4>
          <a:srgbClr val="DADADA"/>
        </a:accent4>
        <a:accent5>
          <a:srgbClr val="AACAE2"/>
        </a:accent5>
        <a:accent6>
          <a:srgbClr val="02799E"/>
        </a:accent6>
        <a:hlink>
          <a:srgbClr val="FFCC00"/>
        </a:hlink>
        <a:folHlink>
          <a:srgbClr val="6699FF"/>
        </a:folHlink>
      </a:clrScheme>
      <a:clrMap bg1="dk2" tx1="lt1" bg2="dk1" tx2="lt2" accent1="accent1" accent2="accent2" accent3="accent3" accent4="accent4" accent5="accent5" accent6="accent6" hlink="hlink" folHlink="folHlink"/>
    </a:extraClrScheme>
    <a:extraClrScheme>
      <a:clrScheme name="Pixel 4">
        <a:dk1>
          <a:srgbClr val="008080"/>
        </a:dk1>
        <a:lt1>
          <a:srgbClr val="FFFFFF"/>
        </a:lt1>
        <a:dk2>
          <a:srgbClr val="2F978D"/>
        </a:dk2>
        <a:lt2>
          <a:srgbClr val="FFFFFF"/>
        </a:lt2>
        <a:accent1>
          <a:srgbClr val="0099FF"/>
        </a:accent1>
        <a:accent2>
          <a:srgbClr val="009999"/>
        </a:accent2>
        <a:accent3>
          <a:srgbClr val="ADC9C5"/>
        </a:accent3>
        <a:accent4>
          <a:srgbClr val="DADADA"/>
        </a:accent4>
        <a:accent5>
          <a:srgbClr val="AACAFF"/>
        </a:accent5>
        <a:accent6>
          <a:srgbClr val="008A8A"/>
        </a:accent6>
        <a:hlink>
          <a:srgbClr val="FFFFCC"/>
        </a:hlink>
        <a:folHlink>
          <a:srgbClr val="70CAC6"/>
        </a:folHlink>
      </a:clrScheme>
      <a:clrMap bg1="dk2" tx1="lt1" bg2="dk1" tx2="lt2" accent1="accent1" accent2="accent2" accent3="accent3" accent4="accent4" accent5="accent5" accent6="accent6" hlink="hlink" folHlink="folHlink"/>
    </a:extraClrScheme>
    <a:extraClrScheme>
      <a:clrScheme name="Pixel 5">
        <a:dk1>
          <a:srgbClr val="822504"/>
        </a:dk1>
        <a:lt1>
          <a:srgbClr val="FFFFFF"/>
        </a:lt1>
        <a:dk2>
          <a:srgbClr val="330000"/>
        </a:dk2>
        <a:lt2>
          <a:srgbClr val="FFFFFF"/>
        </a:lt2>
        <a:accent1>
          <a:srgbClr val="FF9900"/>
        </a:accent1>
        <a:accent2>
          <a:srgbClr val="9E2A06"/>
        </a:accent2>
        <a:accent3>
          <a:srgbClr val="ADAAAA"/>
        </a:accent3>
        <a:accent4>
          <a:srgbClr val="DADADA"/>
        </a:accent4>
        <a:accent5>
          <a:srgbClr val="FFCAAA"/>
        </a:accent5>
        <a:accent6>
          <a:srgbClr val="8F2505"/>
        </a:accent6>
        <a:hlink>
          <a:srgbClr val="FF3300"/>
        </a:hlink>
        <a:folHlink>
          <a:srgbClr val="7C0704"/>
        </a:folHlink>
      </a:clrScheme>
      <a:clrMap bg1="dk2" tx1="lt1" bg2="dk1" tx2="lt2" accent1="accent1" accent2="accent2" accent3="accent3" accent4="accent4" accent5="accent5" accent6="accent6" hlink="hlink" folHlink="folHlink"/>
    </a:extraClrScheme>
    <a:extraClrScheme>
      <a:clrScheme name="Pixel 6">
        <a:dk1>
          <a:srgbClr val="336600"/>
        </a:dk1>
        <a:lt1>
          <a:srgbClr val="FFFFFF"/>
        </a:lt1>
        <a:dk2>
          <a:srgbClr val="4A7911"/>
        </a:dk2>
        <a:lt2>
          <a:srgbClr val="FFFFFF"/>
        </a:lt2>
        <a:accent1>
          <a:srgbClr val="666633"/>
        </a:accent1>
        <a:accent2>
          <a:srgbClr val="669900"/>
        </a:accent2>
        <a:accent3>
          <a:srgbClr val="B1BEAA"/>
        </a:accent3>
        <a:accent4>
          <a:srgbClr val="DADADA"/>
        </a:accent4>
        <a:accent5>
          <a:srgbClr val="B8B8AD"/>
        </a:accent5>
        <a:accent6>
          <a:srgbClr val="5C8A00"/>
        </a:accent6>
        <a:hlink>
          <a:srgbClr val="FFCC00"/>
        </a:hlink>
        <a:folHlink>
          <a:srgbClr val="99CC00"/>
        </a:folHlink>
      </a:clrScheme>
      <a:clrMap bg1="dk2" tx1="lt1" bg2="dk1" tx2="lt2" accent1="accent1" accent2="accent2" accent3="accent3" accent4="accent4" accent5="accent5" accent6="accent6" hlink="hlink" folHlink="folHlink"/>
    </a:extraClrScheme>
    <a:extraClrScheme>
      <a:clrScheme name="Pixel 7">
        <a:dk1>
          <a:srgbClr val="000000"/>
        </a:dk1>
        <a:lt1>
          <a:srgbClr val="FFFFFF"/>
        </a:lt1>
        <a:dk2>
          <a:srgbClr val="000000"/>
        </a:dk2>
        <a:lt2>
          <a:srgbClr val="CC3300"/>
        </a:lt2>
        <a:accent1>
          <a:srgbClr val="FFCC00"/>
        </a:accent1>
        <a:accent2>
          <a:srgbClr val="CC6600"/>
        </a:accent2>
        <a:accent3>
          <a:srgbClr val="FFFFFF"/>
        </a:accent3>
        <a:accent4>
          <a:srgbClr val="000000"/>
        </a:accent4>
        <a:accent5>
          <a:srgbClr val="FFE2AA"/>
        </a:accent5>
        <a:accent6>
          <a:srgbClr val="B95C00"/>
        </a:accent6>
        <a:hlink>
          <a:srgbClr val="663300"/>
        </a:hlink>
        <a:folHlink>
          <a:srgbClr val="CC9900"/>
        </a:folHlink>
      </a:clrScheme>
      <a:clrMap bg1="lt1" tx1="dk1" bg2="lt2" tx2="dk2" accent1="accent1" accent2="accent2" accent3="accent3" accent4="accent4" accent5="accent5" accent6="accent6" hlink="hlink" folHlink="folHlink"/>
    </a:extraClrScheme>
    <a:extraClrScheme>
      <a:clrScheme name="Pixel 8">
        <a:dk1>
          <a:srgbClr val="003300"/>
        </a:dk1>
        <a:lt1>
          <a:srgbClr val="FFFFFF"/>
        </a:lt1>
        <a:dk2>
          <a:srgbClr val="000000"/>
        </a:dk2>
        <a:lt2>
          <a:srgbClr val="336600"/>
        </a:lt2>
        <a:accent1>
          <a:srgbClr val="CCCC00"/>
        </a:accent1>
        <a:accent2>
          <a:srgbClr val="669900"/>
        </a:accent2>
        <a:accent3>
          <a:srgbClr val="FFFFFF"/>
        </a:accent3>
        <a:accent4>
          <a:srgbClr val="002A00"/>
        </a:accent4>
        <a:accent5>
          <a:srgbClr val="E2E2AA"/>
        </a:accent5>
        <a:accent6>
          <a:srgbClr val="5C8A00"/>
        </a:accent6>
        <a:hlink>
          <a:srgbClr val="333300"/>
        </a:hlink>
        <a:folHlink>
          <a:srgbClr val="99CC00"/>
        </a:folHlink>
      </a:clrScheme>
      <a:clrMap bg1="lt1" tx1="dk1" bg2="lt2" tx2="dk2" accent1="accent1" accent2="accent2" accent3="accent3" accent4="accent4" accent5="accent5" accent6="accent6" hlink="hlink" folHlink="folHlink"/>
    </a:extraClrScheme>
    <a:extraClrScheme>
      <a:clrScheme name="Pixel 9">
        <a:dk1>
          <a:srgbClr val="000000"/>
        </a:dk1>
        <a:lt1>
          <a:srgbClr val="FFFFFF"/>
        </a:lt1>
        <a:dk2>
          <a:srgbClr val="000000"/>
        </a:dk2>
        <a:lt2>
          <a:srgbClr val="440044"/>
        </a:lt2>
        <a:accent1>
          <a:srgbClr val="FFCCCC"/>
        </a:accent1>
        <a:accent2>
          <a:srgbClr val="790571"/>
        </a:accent2>
        <a:accent3>
          <a:srgbClr val="FFFFFF"/>
        </a:accent3>
        <a:accent4>
          <a:srgbClr val="000000"/>
        </a:accent4>
        <a:accent5>
          <a:srgbClr val="FFE2E2"/>
        </a:accent5>
        <a:accent6>
          <a:srgbClr val="6D0466"/>
        </a:accent6>
        <a:hlink>
          <a:srgbClr val="993366"/>
        </a:hlink>
        <a:folHlink>
          <a:srgbClr val="9F839F"/>
        </a:folHlink>
      </a:clrScheme>
      <a:clrMap bg1="lt1" tx1="dk1" bg2="lt2" tx2="dk2" accent1="accent1" accent2="accent2" accent3="accent3" accent4="accent4" accent5="accent5" accent6="accent6" hlink="hlink" folHlink="folHlink"/>
    </a:extraClrScheme>
    <a:extraClrScheme>
      <a:clrScheme name="Pixel 10">
        <a:dk1>
          <a:srgbClr val="000000"/>
        </a:dk1>
        <a:lt1>
          <a:srgbClr val="FFFFFF"/>
        </a:lt1>
        <a:dk2>
          <a:srgbClr val="000000"/>
        </a:dk2>
        <a:lt2>
          <a:srgbClr val="FF9900"/>
        </a:lt2>
        <a:accent1>
          <a:srgbClr val="FFCC99"/>
        </a:accent1>
        <a:accent2>
          <a:srgbClr val="FBA313"/>
        </a:accent2>
        <a:accent3>
          <a:srgbClr val="FFFFFF"/>
        </a:accent3>
        <a:accent4>
          <a:srgbClr val="000000"/>
        </a:accent4>
        <a:accent5>
          <a:srgbClr val="FFE2CA"/>
        </a:accent5>
        <a:accent6>
          <a:srgbClr val="E39310"/>
        </a:accent6>
        <a:hlink>
          <a:srgbClr val="CC3300"/>
        </a:hlink>
        <a:folHlink>
          <a:srgbClr val="FCC66E"/>
        </a:folHlink>
      </a:clrScheme>
      <a:clrMap bg1="lt1" tx1="dk1" bg2="lt2" tx2="dk2" accent1="accent1" accent2="accent2" accent3="accent3" accent4="accent4" accent5="accent5" accent6="accent6" hlink="hlink" folHlink="folHlink"/>
    </a:extraClrScheme>
    <a:extraClrScheme>
      <a:clrScheme name="Pixel 11">
        <a:dk1>
          <a:srgbClr val="000000"/>
        </a:dk1>
        <a:lt1>
          <a:srgbClr val="FFFFFF"/>
        </a:lt1>
        <a:dk2>
          <a:srgbClr val="000000"/>
        </a:dk2>
        <a:lt2>
          <a:srgbClr val="779F92"/>
        </a:lt2>
        <a:accent1>
          <a:srgbClr val="33CCCC"/>
        </a:accent1>
        <a:accent2>
          <a:srgbClr val="9DC2D7"/>
        </a:accent2>
        <a:accent3>
          <a:srgbClr val="FFFFFF"/>
        </a:accent3>
        <a:accent4>
          <a:srgbClr val="000000"/>
        </a:accent4>
        <a:accent5>
          <a:srgbClr val="ADE2E2"/>
        </a:accent5>
        <a:accent6>
          <a:srgbClr val="8EB0C3"/>
        </a:accent6>
        <a:hlink>
          <a:srgbClr val="006666"/>
        </a:hlink>
        <a:folHlink>
          <a:srgbClr val="CCCCFF"/>
        </a:folHlink>
      </a:clrScheme>
      <a:clrMap bg1="lt1" tx1="dk1" bg2="lt2" tx2="dk2" accent1="accent1" accent2="accent2" accent3="accent3" accent4="accent4" accent5="accent5" accent6="accent6" hlink="hlink" folHlink="folHlink"/>
    </a:extraClrScheme>
    <a:extraClrScheme>
      <a:clrScheme name="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clrMap bg1="lt1" tx1="dk1" bg2="lt2" tx2="dk2" accent1="accent1" accent2="accent2" accent3="accent3" accent4="accent4" accent5="accent5" accent6="accent6" hlink="hlink" folHlink="folHlink"/>
    </a:extraClrScheme>
  </a:extraClrSchemeLst>
</a:theme>
</file>

<file path=ppt/theme/theme16.xml><?xml version="1.0" encoding="utf-8"?>
<a:theme xmlns:a="http://schemas.openxmlformats.org/drawingml/2006/main" name="Тема Office">
  <a:themeElements>
    <a:clrScheme name="Стандартная">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Стандартная">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Шаблон">
  <a:themeElements>
    <a:clrScheme name="Шаблон 7">
      <a:dk1>
        <a:srgbClr val="000000"/>
      </a:dk1>
      <a:lt1>
        <a:srgbClr val="FFFFFF"/>
      </a:lt1>
      <a:dk2>
        <a:srgbClr val="CC3300"/>
      </a:dk2>
      <a:lt2>
        <a:srgbClr val="663300"/>
      </a:lt2>
      <a:accent1>
        <a:srgbClr val="FFCC00"/>
      </a:accent1>
      <a:accent2>
        <a:srgbClr val="CC6600"/>
      </a:accent2>
      <a:accent3>
        <a:srgbClr val="FFFFFF"/>
      </a:accent3>
      <a:accent4>
        <a:srgbClr val="000000"/>
      </a:accent4>
      <a:accent5>
        <a:srgbClr val="FFE2AA"/>
      </a:accent5>
      <a:accent6>
        <a:srgbClr val="B95C00"/>
      </a:accent6>
      <a:hlink>
        <a:srgbClr val="CC9900"/>
      </a:hlink>
      <a:folHlink>
        <a:srgbClr val="996633"/>
      </a:folHlink>
    </a:clrScheme>
    <a:fontScheme name="Шаблон">
      <a:majorFont>
        <a:latin typeface="Verdana"/>
        <a:ea typeface=""/>
        <a:cs typeface=""/>
      </a:majorFont>
      <a:minorFont>
        <a:latin typeface="Verdana"/>
        <a:ea typeface=""/>
        <a:cs typeface=""/>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rnd" cmpd="sng" algn="ctr">
          <a:solidFill>
            <a:srgbClr val="808080"/>
          </a:solidFill>
          <a:prstDash val="sysDot"/>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ru-RU" sz="3600" b="0" i="1"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noFill/>
        <a:ln w="12700" cap="rnd" cmpd="sng" algn="ctr">
          <a:solidFill>
            <a:srgbClr val="808080"/>
          </a:solidFill>
          <a:prstDash val="sysDot"/>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ru-RU" sz="3600" b="0" i="1"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Шаблон 1">
        <a:dk1>
          <a:srgbClr val="006699"/>
        </a:dk1>
        <a:lt1>
          <a:srgbClr val="FFFFFF"/>
        </a:lt1>
        <a:dk2>
          <a:srgbClr val="000000"/>
        </a:dk2>
        <a:lt2>
          <a:srgbClr val="99FF99"/>
        </a:lt2>
        <a:accent1>
          <a:srgbClr val="00CC99"/>
        </a:accent1>
        <a:accent2>
          <a:srgbClr val="009999"/>
        </a:accent2>
        <a:accent3>
          <a:srgbClr val="AAAAAA"/>
        </a:accent3>
        <a:accent4>
          <a:srgbClr val="DADADA"/>
        </a:accent4>
        <a:accent5>
          <a:srgbClr val="AAE2CA"/>
        </a:accent5>
        <a:accent6>
          <a:srgbClr val="008A8A"/>
        </a:accent6>
        <a:hlink>
          <a:srgbClr val="0066FF"/>
        </a:hlink>
        <a:folHlink>
          <a:srgbClr val="989CBA"/>
        </a:folHlink>
      </a:clrScheme>
      <a:clrMap bg1="dk2" tx1="lt1" bg2="dk1" tx2="lt2" accent1="accent1" accent2="accent2" accent3="accent3" accent4="accent4" accent5="accent5" accent6="accent6" hlink="hlink" folHlink="folHlink"/>
    </a:extraClrScheme>
    <a:extraClrScheme>
      <a:clrScheme name="Шаблон 2">
        <a:dk1>
          <a:srgbClr val="808000"/>
        </a:dk1>
        <a:lt1>
          <a:srgbClr val="FFFFFF"/>
        </a:lt1>
        <a:dk2>
          <a:srgbClr val="5C271E"/>
        </a:dk2>
        <a:lt2>
          <a:srgbClr val="FFDD89"/>
        </a:lt2>
        <a:accent1>
          <a:srgbClr val="CC6600"/>
        </a:accent1>
        <a:accent2>
          <a:srgbClr val="CC9900"/>
        </a:accent2>
        <a:accent3>
          <a:srgbClr val="B5ACAB"/>
        </a:accent3>
        <a:accent4>
          <a:srgbClr val="DADADA"/>
        </a:accent4>
        <a:accent5>
          <a:srgbClr val="E2B8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Шаблон 3">
        <a:dk1>
          <a:srgbClr val="763B00"/>
        </a:dk1>
        <a:lt1>
          <a:srgbClr val="FFFFFF"/>
        </a:lt1>
        <a:dk2>
          <a:srgbClr val="330000"/>
        </a:dk2>
        <a:lt2>
          <a:srgbClr val="CC9900"/>
        </a:lt2>
        <a:accent1>
          <a:srgbClr val="FFCC00"/>
        </a:accent1>
        <a:accent2>
          <a:srgbClr val="CC3300"/>
        </a:accent2>
        <a:accent3>
          <a:srgbClr val="ADAAAA"/>
        </a:accent3>
        <a:accent4>
          <a:srgbClr val="DADADA"/>
        </a:accent4>
        <a:accent5>
          <a:srgbClr val="FFE2AA"/>
        </a:accent5>
        <a:accent6>
          <a:srgbClr val="B92D00"/>
        </a:accent6>
        <a:hlink>
          <a:srgbClr val="666699"/>
        </a:hlink>
        <a:folHlink>
          <a:srgbClr val="999966"/>
        </a:folHlink>
      </a:clrScheme>
      <a:clrMap bg1="dk2" tx1="lt1" bg2="dk1" tx2="lt2" accent1="accent1" accent2="accent2" accent3="accent3" accent4="accent4" accent5="accent5" accent6="accent6" hlink="hlink" folHlink="folHlink"/>
    </a:extraClrScheme>
    <a:extraClrScheme>
      <a:clrScheme name="Шаблон 4">
        <a:dk1>
          <a:srgbClr val="6D3696"/>
        </a:dk1>
        <a:lt1>
          <a:srgbClr val="FFFFFF"/>
        </a:lt1>
        <a:dk2>
          <a:srgbClr val="51255D"/>
        </a:dk2>
        <a:lt2>
          <a:srgbClr val="FFFFCC"/>
        </a:lt2>
        <a:accent1>
          <a:srgbClr val="666699"/>
        </a:accent1>
        <a:accent2>
          <a:srgbClr val="800080"/>
        </a:accent2>
        <a:accent3>
          <a:srgbClr val="B3ACB6"/>
        </a:accent3>
        <a:accent4>
          <a:srgbClr val="DADADA"/>
        </a:accent4>
        <a:accent5>
          <a:srgbClr val="B8B8CA"/>
        </a:accent5>
        <a:accent6>
          <a:srgbClr val="730073"/>
        </a:accent6>
        <a:hlink>
          <a:srgbClr val="CCCC00"/>
        </a:hlink>
        <a:folHlink>
          <a:srgbClr val="A3A274"/>
        </a:folHlink>
      </a:clrScheme>
      <a:clrMap bg1="dk2" tx1="lt1" bg2="dk1" tx2="lt2" accent1="accent1" accent2="accent2" accent3="accent3" accent4="accent4" accent5="accent5" accent6="accent6" hlink="hlink" folHlink="folHlink"/>
    </a:extraClrScheme>
    <a:extraClrScheme>
      <a:clrScheme name="Шаблон 5">
        <a:dk1>
          <a:srgbClr val="CC6600"/>
        </a:dk1>
        <a:lt1>
          <a:srgbClr val="FFFFFF"/>
        </a:lt1>
        <a:dk2>
          <a:srgbClr val="4A553B"/>
        </a:dk2>
        <a:lt2>
          <a:srgbClr val="FFBF1F"/>
        </a:lt2>
        <a:accent1>
          <a:srgbClr val="FFCC00"/>
        </a:accent1>
        <a:accent2>
          <a:srgbClr val="CC9900"/>
        </a:accent2>
        <a:accent3>
          <a:srgbClr val="B1B4AF"/>
        </a:accent3>
        <a:accent4>
          <a:srgbClr val="DADADA"/>
        </a:accent4>
        <a:accent5>
          <a:srgbClr val="FFE2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Шаблон 6">
        <a:dk1>
          <a:srgbClr val="000000"/>
        </a:dk1>
        <a:lt1>
          <a:srgbClr val="FFFFFF"/>
        </a:lt1>
        <a:dk2>
          <a:srgbClr val="666699"/>
        </a:dk2>
        <a:lt2>
          <a:srgbClr val="FFCC00"/>
        </a:lt2>
        <a:accent1>
          <a:srgbClr val="FF9900"/>
        </a:accent1>
        <a:accent2>
          <a:srgbClr val="FF0000"/>
        </a:accent2>
        <a:accent3>
          <a:srgbClr val="FFFFFF"/>
        </a:accent3>
        <a:accent4>
          <a:srgbClr val="000000"/>
        </a:accent4>
        <a:accent5>
          <a:srgbClr val="FFCAAA"/>
        </a:accent5>
        <a:accent6>
          <a:srgbClr val="E70000"/>
        </a:accent6>
        <a:hlink>
          <a:srgbClr val="666699"/>
        </a:hlink>
        <a:folHlink>
          <a:srgbClr val="999966"/>
        </a:folHlink>
      </a:clrScheme>
      <a:clrMap bg1="lt1" tx1="dk1" bg2="lt2" tx2="dk2" accent1="accent1" accent2="accent2" accent3="accent3" accent4="accent4" accent5="accent5" accent6="accent6" hlink="hlink" folHlink="folHlink"/>
    </a:extraClrScheme>
    <a:extraClrScheme>
      <a:clrScheme name="Шаблон 7">
        <a:dk1>
          <a:srgbClr val="000000"/>
        </a:dk1>
        <a:lt1>
          <a:srgbClr val="FFFFFF"/>
        </a:lt1>
        <a:dk2>
          <a:srgbClr val="CC3300"/>
        </a:dk2>
        <a:lt2>
          <a:srgbClr val="663300"/>
        </a:lt2>
        <a:accent1>
          <a:srgbClr val="FFCC00"/>
        </a:accent1>
        <a:accent2>
          <a:srgbClr val="CC6600"/>
        </a:accent2>
        <a:accent3>
          <a:srgbClr val="FFFFFF"/>
        </a:accent3>
        <a:accent4>
          <a:srgbClr val="000000"/>
        </a:accent4>
        <a:accent5>
          <a:srgbClr val="FFE2AA"/>
        </a:accent5>
        <a:accent6>
          <a:srgbClr val="B95C00"/>
        </a:accent6>
        <a:hlink>
          <a:srgbClr val="CC9900"/>
        </a:hlink>
        <a:folHlink>
          <a:srgbClr val="996633"/>
        </a:folHlink>
      </a:clrScheme>
      <a:clrMap bg1="lt1" tx1="dk1" bg2="lt2" tx2="dk2" accent1="accent1" accent2="accent2" accent3="accent3" accent4="accent4" accent5="accent5" accent6="accent6" hlink="hlink" folHlink="folHlink"/>
    </a:extraClrScheme>
    <a:extraClrScheme>
      <a:clrScheme name="Шаблон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microsoft-dna">
  <a:themeElements>
    <a:clrScheme name="">
      <a:dk1>
        <a:srgbClr val="000000"/>
      </a:dk1>
      <a:lt1>
        <a:srgbClr val="FFFFFF"/>
      </a:lt1>
      <a:dk2>
        <a:srgbClr val="000000"/>
      </a:dk2>
      <a:lt2>
        <a:srgbClr val="969696"/>
      </a:lt2>
      <a:accent1>
        <a:srgbClr val="C0FEF9"/>
      </a:accent1>
      <a:accent2>
        <a:srgbClr val="A50021"/>
      </a:accent2>
      <a:accent3>
        <a:srgbClr val="FFFFFF"/>
      </a:accent3>
      <a:accent4>
        <a:srgbClr val="000000"/>
      </a:accent4>
      <a:accent5>
        <a:srgbClr val="DCFEFB"/>
      </a:accent5>
      <a:accent6>
        <a:srgbClr val="95001D"/>
      </a:accent6>
      <a:hlink>
        <a:srgbClr val="618FFD"/>
      </a:hlink>
      <a:folHlink>
        <a:srgbClr val="CECECE"/>
      </a:folHlink>
    </a:clrScheme>
    <a:fontScheme name="microsoft-dna">
      <a:majorFont>
        <a:latin typeface="Arial Narrow"/>
        <a:ea typeface=""/>
        <a:cs typeface=""/>
      </a:majorFont>
      <a:minorFont>
        <a:latin typeface="Arial"/>
        <a:ea typeface=""/>
        <a:cs typeface=""/>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sm" len="sm"/>
          <a:tailEnd type="none" w="sm" len="sm"/>
        </a:ln>
        <a:effectLst>
          <a:outerShdw dist="107763" dir="2700000" algn="ctr" rotWithShape="0">
            <a:schemeClr val="bg2"/>
          </a:outerShdw>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GB"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sm" len="sm"/>
          <a:tailEnd type="none" w="sm" len="sm"/>
        </a:ln>
        <a:effectLst>
          <a:outerShdw dist="107763" dir="2700000" algn="ctr" rotWithShape="0">
            <a:schemeClr val="bg2"/>
          </a:outerShdw>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GB" sz="1800" b="0" i="0" u="none" strike="noStrike" cap="none" normalizeH="0" baseline="0" smtClean="0">
            <a:ln>
              <a:noFill/>
            </a:ln>
            <a:solidFill>
              <a:schemeClr val="tx1"/>
            </a:solidFill>
            <a:effectLst/>
            <a:latin typeface="Arial" charset="0"/>
          </a:defRPr>
        </a:defPPr>
      </a:lstStyle>
    </a:lnDef>
  </a:objectDefaults>
  <a:extraClrSchemeLst>
    <a:extraClrScheme>
      <a:clrScheme name="microsoft-dna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microsoft-dna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microsoft-dna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microsoft-dna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microsoft-dna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microsoft-dna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microsoft-dna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microsoft-dna 8">
        <a:dk1>
          <a:srgbClr val="000000"/>
        </a:dk1>
        <a:lt1>
          <a:srgbClr val="FFFFFF"/>
        </a:lt1>
        <a:dk2>
          <a:srgbClr val="000000"/>
        </a:dk2>
        <a:lt2>
          <a:srgbClr val="969696"/>
        </a:lt2>
        <a:accent1>
          <a:srgbClr val="C0FEF9"/>
        </a:accent1>
        <a:accent2>
          <a:srgbClr val="DC0081"/>
        </a:accent2>
        <a:accent3>
          <a:srgbClr val="FFFFFF"/>
        </a:accent3>
        <a:accent4>
          <a:srgbClr val="000000"/>
        </a:accent4>
        <a:accent5>
          <a:srgbClr val="DCFEFB"/>
        </a:accent5>
        <a:accent6>
          <a:srgbClr val="C70074"/>
        </a:accent6>
        <a:hlink>
          <a:srgbClr val="618FFD"/>
        </a:hlink>
        <a:folHlink>
          <a:srgbClr val="CECECE"/>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1_Шаблон">
  <a:themeElements>
    <a:clrScheme name="Шаблон 7">
      <a:dk1>
        <a:srgbClr val="000000"/>
      </a:dk1>
      <a:lt1>
        <a:srgbClr val="FFFFFF"/>
      </a:lt1>
      <a:dk2>
        <a:srgbClr val="CC3300"/>
      </a:dk2>
      <a:lt2>
        <a:srgbClr val="663300"/>
      </a:lt2>
      <a:accent1>
        <a:srgbClr val="FFCC00"/>
      </a:accent1>
      <a:accent2>
        <a:srgbClr val="CC6600"/>
      </a:accent2>
      <a:accent3>
        <a:srgbClr val="FFFFFF"/>
      </a:accent3>
      <a:accent4>
        <a:srgbClr val="000000"/>
      </a:accent4>
      <a:accent5>
        <a:srgbClr val="FFE2AA"/>
      </a:accent5>
      <a:accent6>
        <a:srgbClr val="B95C00"/>
      </a:accent6>
      <a:hlink>
        <a:srgbClr val="CC9900"/>
      </a:hlink>
      <a:folHlink>
        <a:srgbClr val="996633"/>
      </a:folHlink>
    </a:clrScheme>
    <a:fontScheme name="Шаблон">
      <a:majorFont>
        <a:latin typeface="Verdana"/>
        <a:ea typeface=""/>
        <a:cs typeface=""/>
      </a:majorFont>
      <a:minorFont>
        <a:latin typeface="Verdana"/>
        <a:ea typeface=""/>
        <a:cs typeface=""/>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rnd" cmpd="sng" algn="ctr">
          <a:solidFill>
            <a:srgbClr val="808080"/>
          </a:solidFill>
          <a:prstDash val="sysDot"/>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ru-RU" sz="3600" b="0" i="1"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noFill/>
        <a:ln w="12700" cap="rnd" cmpd="sng" algn="ctr">
          <a:solidFill>
            <a:srgbClr val="808080"/>
          </a:solidFill>
          <a:prstDash val="sysDot"/>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ru-RU" sz="3600" b="0" i="1"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Шаблон 1">
        <a:dk1>
          <a:srgbClr val="006699"/>
        </a:dk1>
        <a:lt1>
          <a:srgbClr val="FFFFFF"/>
        </a:lt1>
        <a:dk2>
          <a:srgbClr val="000000"/>
        </a:dk2>
        <a:lt2>
          <a:srgbClr val="99FF99"/>
        </a:lt2>
        <a:accent1>
          <a:srgbClr val="00CC99"/>
        </a:accent1>
        <a:accent2>
          <a:srgbClr val="009999"/>
        </a:accent2>
        <a:accent3>
          <a:srgbClr val="AAAAAA"/>
        </a:accent3>
        <a:accent4>
          <a:srgbClr val="DADADA"/>
        </a:accent4>
        <a:accent5>
          <a:srgbClr val="AAE2CA"/>
        </a:accent5>
        <a:accent6>
          <a:srgbClr val="008A8A"/>
        </a:accent6>
        <a:hlink>
          <a:srgbClr val="0066FF"/>
        </a:hlink>
        <a:folHlink>
          <a:srgbClr val="989CBA"/>
        </a:folHlink>
      </a:clrScheme>
      <a:clrMap bg1="dk2" tx1="lt1" bg2="dk1" tx2="lt2" accent1="accent1" accent2="accent2" accent3="accent3" accent4="accent4" accent5="accent5" accent6="accent6" hlink="hlink" folHlink="folHlink"/>
    </a:extraClrScheme>
    <a:extraClrScheme>
      <a:clrScheme name="Шаблон 2">
        <a:dk1>
          <a:srgbClr val="808000"/>
        </a:dk1>
        <a:lt1>
          <a:srgbClr val="FFFFFF"/>
        </a:lt1>
        <a:dk2>
          <a:srgbClr val="5C271E"/>
        </a:dk2>
        <a:lt2>
          <a:srgbClr val="FFDD89"/>
        </a:lt2>
        <a:accent1>
          <a:srgbClr val="CC6600"/>
        </a:accent1>
        <a:accent2>
          <a:srgbClr val="CC9900"/>
        </a:accent2>
        <a:accent3>
          <a:srgbClr val="B5ACAB"/>
        </a:accent3>
        <a:accent4>
          <a:srgbClr val="DADADA"/>
        </a:accent4>
        <a:accent5>
          <a:srgbClr val="E2B8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Шаблон 3">
        <a:dk1>
          <a:srgbClr val="763B00"/>
        </a:dk1>
        <a:lt1>
          <a:srgbClr val="FFFFFF"/>
        </a:lt1>
        <a:dk2>
          <a:srgbClr val="330000"/>
        </a:dk2>
        <a:lt2>
          <a:srgbClr val="CC9900"/>
        </a:lt2>
        <a:accent1>
          <a:srgbClr val="FFCC00"/>
        </a:accent1>
        <a:accent2>
          <a:srgbClr val="CC3300"/>
        </a:accent2>
        <a:accent3>
          <a:srgbClr val="ADAAAA"/>
        </a:accent3>
        <a:accent4>
          <a:srgbClr val="DADADA"/>
        </a:accent4>
        <a:accent5>
          <a:srgbClr val="FFE2AA"/>
        </a:accent5>
        <a:accent6>
          <a:srgbClr val="B92D00"/>
        </a:accent6>
        <a:hlink>
          <a:srgbClr val="666699"/>
        </a:hlink>
        <a:folHlink>
          <a:srgbClr val="999966"/>
        </a:folHlink>
      </a:clrScheme>
      <a:clrMap bg1="dk2" tx1="lt1" bg2="dk1" tx2="lt2" accent1="accent1" accent2="accent2" accent3="accent3" accent4="accent4" accent5="accent5" accent6="accent6" hlink="hlink" folHlink="folHlink"/>
    </a:extraClrScheme>
    <a:extraClrScheme>
      <a:clrScheme name="Шаблон 4">
        <a:dk1>
          <a:srgbClr val="6D3696"/>
        </a:dk1>
        <a:lt1>
          <a:srgbClr val="FFFFFF"/>
        </a:lt1>
        <a:dk2>
          <a:srgbClr val="51255D"/>
        </a:dk2>
        <a:lt2>
          <a:srgbClr val="FFFFCC"/>
        </a:lt2>
        <a:accent1>
          <a:srgbClr val="666699"/>
        </a:accent1>
        <a:accent2>
          <a:srgbClr val="800080"/>
        </a:accent2>
        <a:accent3>
          <a:srgbClr val="B3ACB6"/>
        </a:accent3>
        <a:accent4>
          <a:srgbClr val="DADADA"/>
        </a:accent4>
        <a:accent5>
          <a:srgbClr val="B8B8CA"/>
        </a:accent5>
        <a:accent6>
          <a:srgbClr val="730073"/>
        </a:accent6>
        <a:hlink>
          <a:srgbClr val="CCCC00"/>
        </a:hlink>
        <a:folHlink>
          <a:srgbClr val="A3A274"/>
        </a:folHlink>
      </a:clrScheme>
      <a:clrMap bg1="dk2" tx1="lt1" bg2="dk1" tx2="lt2" accent1="accent1" accent2="accent2" accent3="accent3" accent4="accent4" accent5="accent5" accent6="accent6" hlink="hlink" folHlink="folHlink"/>
    </a:extraClrScheme>
    <a:extraClrScheme>
      <a:clrScheme name="Шаблон 5">
        <a:dk1>
          <a:srgbClr val="CC6600"/>
        </a:dk1>
        <a:lt1>
          <a:srgbClr val="FFFFFF"/>
        </a:lt1>
        <a:dk2>
          <a:srgbClr val="4A553B"/>
        </a:dk2>
        <a:lt2>
          <a:srgbClr val="FFBF1F"/>
        </a:lt2>
        <a:accent1>
          <a:srgbClr val="FFCC00"/>
        </a:accent1>
        <a:accent2>
          <a:srgbClr val="CC9900"/>
        </a:accent2>
        <a:accent3>
          <a:srgbClr val="B1B4AF"/>
        </a:accent3>
        <a:accent4>
          <a:srgbClr val="DADADA"/>
        </a:accent4>
        <a:accent5>
          <a:srgbClr val="FFE2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Шаблон 6">
        <a:dk1>
          <a:srgbClr val="000000"/>
        </a:dk1>
        <a:lt1>
          <a:srgbClr val="FFFFFF"/>
        </a:lt1>
        <a:dk2>
          <a:srgbClr val="666699"/>
        </a:dk2>
        <a:lt2>
          <a:srgbClr val="FFCC00"/>
        </a:lt2>
        <a:accent1>
          <a:srgbClr val="FF9900"/>
        </a:accent1>
        <a:accent2>
          <a:srgbClr val="FF0000"/>
        </a:accent2>
        <a:accent3>
          <a:srgbClr val="FFFFFF"/>
        </a:accent3>
        <a:accent4>
          <a:srgbClr val="000000"/>
        </a:accent4>
        <a:accent5>
          <a:srgbClr val="FFCAAA"/>
        </a:accent5>
        <a:accent6>
          <a:srgbClr val="E70000"/>
        </a:accent6>
        <a:hlink>
          <a:srgbClr val="666699"/>
        </a:hlink>
        <a:folHlink>
          <a:srgbClr val="999966"/>
        </a:folHlink>
      </a:clrScheme>
      <a:clrMap bg1="lt1" tx1="dk1" bg2="lt2" tx2="dk2" accent1="accent1" accent2="accent2" accent3="accent3" accent4="accent4" accent5="accent5" accent6="accent6" hlink="hlink" folHlink="folHlink"/>
    </a:extraClrScheme>
    <a:extraClrScheme>
      <a:clrScheme name="Шаблон 7">
        <a:dk1>
          <a:srgbClr val="000000"/>
        </a:dk1>
        <a:lt1>
          <a:srgbClr val="FFFFFF"/>
        </a:lt1>
        <a:dk2>
          <a:srgbClr val="CC3300"/>
        </a:dk2>
        <a:lt2>
          <a:srgbClr val="663300"/>
        </a:lt2>
        <a:accent1>
          <a:srgbClr val="FFCC00"/>
        </a:accent1>
        <a:accent2>
          <a:srgbClr val="CC6600"/>
        </a:accent2>
        <a:accent3>
          <a:srgbClr val="FFFFFF"/>
        </a:accent3>
        <a:accent4>
          <a:srgbClr val="000000"/>
        </a:accent4>
        <a:accent5>
          <a:srgbClr val="FFE2AA"/>
        </a:accent5>
        <a:accent6>
          <a:srgbClr val="B95C00"/>
        </a:accent6>
        <a:hlink>
          <a:srgbClr val="CC9900"/>
        </a:hlink>
        <a:folHlink>
          <a:srgbClr val="996633"/>
        </a:folHlink>
      </a:clrScheme>
      <a:clrMap bg1="lt1" tx1="dk1" bg2="lt2" tx2="dk2" accent1="accent1" accent2="accent2" accent3="accent3" accent4="accent4" accent5="accent5" accent6="accent6" hlink="hlink" folHlink="folHlink"/>
    </a:extraClrScheme>
    <a:extraClrScheme>
      <a:clrScheme name="Шаблон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2_Шаблон">
  <a:themeElements>
    <a:clrScheme name="Шаблон 7">
      <a:dk1>
        <a:srgbClr val="000000"/>
      </a:dk1>
      <a:lt1>
        <a:srgbClr val="FFFFFF"/>
      </a:lt1>
      <a:dk2>
        <a:srgbClr val="CC3300"/>
      </a:dk2>
      <a:lt2>
        <a:srgbClr val="663300"/>
      </a:lt2>
      <a:accent1>
        <a:srgbClr val="FFCC00"/>
      </a:accent1>
      <a:accent2>
        <a:srgbClr val="CC6600"/>
      </a:accent2>
      <a:accent3>
        <a:srgbClr val="FFFFFF"/>
      </a:accent3>
      <a:accent4>
        <a:srgbClr val="000000"/>
      </a:accent4>
      <a:accent5>
        <a:srgbClr val="FFE2AA"/>
      </a:accent5>
      <a:accent6>
        <a:srgbClr val="B95C00"/>
      </a:accent6>
      <a:hlink>
        <a:srgbClr val="CC9900"/>
      </a:hlink>
      <a:folHlink>
        <a:srgbClr val="996633"/>
      </a:folHlink>
    </a:clrScheme>
    <a:fontScheme name="Шаблон">
      <a:majorFont>
        <a:latin typeface="Verdana"/>
        <a:ea typeface=""/>
        <a:cs typeface=""/>
      </a:majorFont>
      <a:minorFont>
        <a:latin typeface="Verdana"/>
        <a:ea typeface=""/>
        <a:cs typeface=""/>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rnd" cmpd="sng" algn="ctr">
          <a:solidFill>
            <a:srgbClr val="808080"/>
          </a:solidFill>
          <a:prstDash val="sysDot"/>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ru-RU" sz="3600" b="0" i="1"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noFill/>
        <a:ln w="12700" cap="rnd" cmpd="sng" algn="ctr">
          <a:solidFill>
            <a:srgbClr val="808080"/>
          </a:solidFill>
          <a:prstDash val="sysDot"/>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ru-RU" sz="3600" b="0" i="1"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Шаблон 1">
        <a:dk1>
          <a:srgbClr val="006699"/>
        </a:dk1>
        <a:lt1>
          <a:srgbClr val="FFFFFF"/>
        </a:lt1>
        <a:dk2>
          <a:srgbClr val="000000"/>
        </a:dk2>
        <a:lt2>
          <a:srgbClr val="99FF99"/>
        </a:lt2>
        <a:accent1>
          <a:srgbClr val="00CC99"/>
        </a:accent1>
        <a:accent2>
          <a:srgbClr val="009999"/>
        </a:accent2>
        <a:accent3>
          <a:srgbClr val="AAAAAA"/>
        </a:accent3>
        <a:accent4>
          <a:srgbClr val="DADADA"/>
        </a:accent4>
        <a:accent5>
          <a:srgbClr val="AAE2CA"/>
        </a:accent5>
        <a:accent6>
          <a:srgbClr val="008A8A"/>
        </a:accent6>
        <a:hlink>
          <a:srgbClr val="0066FF"/>
        </a:hlink>
        <a:folHlink>
          <a:srgbClr val="989CBA"/>
        </a:folHlink>
      </a:clrScheme>
      <a:clrMap bg1="dk2" tx1="lt1" bg2="dk1" tx2="lt2" accent1="accent1" accent2="accent2" accent3="accent3" accent4="accent4" accent5="accent5" accent6="accent6" hlink="hlink" folHlink="folHlink"/>
    </a:extraClrScheme>
    <a:extraClrScheme>
      <a:clrScheme name="Шаблон 2">
        <a:dk1>
          <a:srgbClr val="808000"/>
        </a:dk1>
        <a:lt1>
          <a:srgbClr val="FFFFFF"/>
        </a:lt1>
        <a:dk2>
          <a:srgbClr val="5C271E"/>
        </a:dk2>
        <a:lt2>
          <a:srgbClr val="FFDD89"/>
        </a:lt2>
        <a:accent1>
          <a:srgbClr val="CC6600"/>
        </a:accent1>
        <a:accent2>
          <a:srgbClr val="CC9900"/>
        </a:accent2>
        <a:accent3>
          <a:srgbClr val="B5ACAB"/>
        </a:accent3>
        <a:accent4>
          <a:srgbClr val="DADADA"/>
        </a:accent4>
        <a:accent5>
          <a:srgbClr val="E2B8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Шаблон 3">
        <a:dk1>
          <a:srgbClr val="763B00"/>
        </a:dk1>
        <a:lt1>
          <a:srgbClr val="FFFFFF"/>
        </a:lt1>
        <a:dk2>
          <a:srgbClr val="330000"/>
        </a:dk2>
        <a:lt2>
          <a:srgbClr val="CC9900"/>
        </a:lt2>
        <a:accent1>
          <a:srgbClr val="FFCC00"/>
        </a:accent1>
        <a:accent2>
          <a:srgbClr val="CC3300"/>
        </a:accent2>
        <a:accent3>
          <a:srgbClr val="ADAAAA"/>
        </a:accent3>
        <a:accent4>
          <a:srgbClr val="DADADA"/>
        </a:accent4>
        <a:accent5>
          <a:srgbClr val="FFE2AA"/>
        </a:accent5>
        <a:accent6>
          <a:srgbClr val="B92D00"/>
        </a:accent6>
        <a:hlink>
          <a:srgbClr val="666699"/>
        </a:hlink>
        <a:folHlink>
          <a:srgbClr val="999966"/>
        </a:folHlink>
      </a:clrScheme>
      <a:clrMap bg1="dk2" tx1="lt1" bg2="dk1" tx2="lt2" accent1="accent1" accent2="accent2" accent3="accent3" accent4="accent4" accent5="accent5" accent6="accent6" hlink="hlink" folHlink="folHlink"/>
    </a:extraClrScheme>
    <a:extraClrScheme>
      <a:clrScheme name="Шаблон 4">
        <a:dk1>
          <a:srgbClr val="6D3696"/>
        </a:dk1>
        <a:lt1>
          <a:srgbClr val="FFFFFF"/>
        </a:lt1>
        <a:dk2>
          <a:srgbClr val="51255D"/>
        </a:dk2>
        <a:lt2>
          <a:srgbClr val="FFFFCC"/>
        </a:lt2>
        <a:accent1>
          <a:srgbClr val="666699"/>
        </a:accent1>
        <a:accent2>
          <a:srgbClr val="800080"/>
        </a:accent2>
        <a:accent3>
          <a:srgbClr val="B3ACB6"/>
        </a:accent3>
        <a:accent4>
          <a:srgbClr val="DADADA"/>
        </a:accent4>
        <a:accent5>
          <a:srgbClr val="B8B8CA"/>
        </a:accent5>
        <a:accent6>
          <a:srgbClr val="730073"/>
        </a:accent6>
        <a:hlink>
          <a:srgbClr val="CCCC00"/>
        </a:hlink>
        <a:folHlink>
          <a:srgbClr val="A3A274"/>
        </a:folHlink>
      </a:clrScheme>
      <a:clrMap bg1="dk2" tx1="lt1" bg2="dk1" tx2="lt2" accent1="accent1" accent2="accent2" accent3="accent3" accent4="accent4" accent5="accent5" accent6="accent6" hlink="hlink" folHlink="folHlink"/>
    </a:extraClrScheme>
    <a:extraClrScheme>
      <a:clrScheme name="Шаблон 5">
        <a:dk1>
          <a:srgbClr val="CC6600"/>
        </a:dk1>
        <a:lt1>
          <a:srgbClr val="FFFFFF"/>
        </a:lt1>
        <a:dk2>
          <a:srgbClr val="4A553B"/>
        </a:dk2>
        <a:lt2>
          <a:srgbClr val="FFBF1F"/>
        </a:lt2>
        <a:accent1>
          <a:srgbClr val="FFCC00"/>
        </a:accent1>
        <a:accent2>
          <a:srgbClr val="CC9900"/>
        </a:accent2>
        <a:accent3>
          <a:srgbClr val="B1B4AF"/>
        </a:accent3>
        <a:accent4>
          <a:srgbClr val="DADADA"/>
        </a:accent4>
        <a:accent5>
          <a:srgbClr val="FFE2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Шаблон 6">
        <a:dk1>
          <a:srgbClr val="000000"/>
        </a:dk1>
        <a:lt1>
          <a:srgbClr val="FFFFFF"/>
        </a:lt1>
        <a:dk2>
          <a:srgbClr val="666699"/>
        </a:dk2>
        <a:lt2>
          <a:srgbClr val="FFCC00"/>
        </a:lt2>
        <a:accent1>
          <a:srgbClr val="FF9900"/>
        </a:accent1>
        <a:accent2>
          <a:srgbClr val="FF0000"/>
        </a:accent2>
        <a:accent3>
          <a:srgbClr val="FFFFFF"/>
        </a:accent3>
        <a:accent4>
          <a:srgbClr val="000000"/>
        </a:accent4>
        <a:accent5>
          <a:srgbClr val="FFCAAA"/>
        </a:accent5>
        <a:accent6>
          <a:srgbClr val="E70000"/>
        </a:accent6>
        <a:hlink>
          <a:srgbClr val="666699"/>
        </a:hlink>
        <a:folHlink>
          <a:srgbClr val="999966"/>
        </a:folHlink>
      </a:clrScheme>
      <a:clrMap bg1="lt1" tx1="dk1" bg2="lt2" tx2="dk2" accent1="accent1" accent2="accent2" accent3="accent3" accent4="accent4" accent5="accent5" accent6="accent6" hlink="hlink" folHlink="folHlink"/>
    </a:extraClrScheme>
    <a:extraClrScheme>
      <a:clrScheme name="Шаблон 7">
        <a:dk1>
          <a:srgbClr val="000000"/>
        </a:dk1>
        <a:lt1>
          <a:srgbClr val="FFFFFF"/>
        </a:lt1>
        <a:dk2>
          <a:srgbClr val="CC3300"/>
        </a:dk2>
        <a:lt2>
          <a:srgbClr val="663300"/>
        </a:lt2>
        <a:accent1>
          <a:srgbClr val="FFCC00"/>
        </a:accent1>
        <a:accent2>
          <a:srgbClr val="CC6600"/>
        </a:accent2>
        <a:accent3>
          <a:srgbClr val="FFFFFF"/>
        </a:accent3>
        <a:accent4>
          <a:srgbClr val="000000"/>
        </a:accent4>
        <a:accent5>
          <a:srgbClr val="FFE2AA"/>
        </a:accent5>
        <a:accent6>
          <a:srgbClr val="B95C00"/>
        </a:accent6>
        <a:hlink>
          <a:srgbClr val="CC9900"/>
        </a:hlink>
        <a:folHlink>
          <a:srgbClr val="996633"/>
        </a:folHlink>
      </a:clrScheme>
      <a:clrMap bg1="lt1" tx1="dk1" bg2="lt2" tx2="dk2" accent1="accent1" accent2="accent2" accent3="accent3" accent4="accent4" accent5="accent5" accent6="accent6" hlink="hlink" folHlink="folHlink"/>
    </a:extraClrScheme>
    <a:extraClrScheme>
      <a:clrScheme name="Шаблон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3_Шаблон">
  <a:themeElements>
    <a:clrScheme name="Шаблон 7">
      <a:dk1>
        <a:srgbClr val="000000"/>
      </a:dk1>
      <a:lt1>
        <a:srgbClr val="FFFFFF"/>
      </a:lt1>
      <a:dk2>
        <a:srgbClr val="CC3300"/>
      </a:dk2>
      <a:lt2>
        <a:srgbClr val="663300"/>
      </a:lt2>
      <a:accent1>
        <a:srgbClr val="FFCC00"/>
      </a:accent1>
      <a:accent2>
        <a:srgbClr val="CC6600"/>
      </a:accent2>
      <a:accent3>
        <a:srgbClr val="FFFFFF"/>
      </a:accent3>
      <a:accent4>
        <a:srgbClr val="000000"/>
      </a:accent4>
      <a:accent5>
        <a:srgbClr val="FFE2AA"/>
      </a:accent5>
      <a:accent6>
        <a:srgbClr val="B95C00"/>
      </a:accent6>
      <a:hlink>
        <a:srgbClr val="CC9900"/>
      </a:hlink>
      <a:folHlink>
        <a:srgbClr val="996633"/>
      </a:folHlink>
    </a:clrScheme>
    <a:fontScheme name="Шаблон">
      <a:majorFont>
        <a:latin typeface="Verdana"/>
        <a:ea typeface=""/>
        <a:cs typeface=""/>
      </a:majorFont>
      <a:minorFont>
        <a:latin typeface="Verdana"/>
        <a:ea typeface=""/>
        <a:cs typeface=""/>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rnd" cmpd="sng" algn="ctr">
          <a:solidFill>
            <a:srgbClr val="808080"/>
          </a:solidFill>
          <a:prstDash val="sysDot"/>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ru-RU" sz="3600" b="0" i="1"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noFill/>
        <a:ln w="12700" cap="rnd" cmpd="sng" algn="ctr">
          <a:solidFill>
            <a:srgbClr val="808080"/>
          </a:solidFill>
          <a:prstDash val="sysDot"/>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ru-RU" sz="3600" b="0" i="1"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Шаблон 1">
        <a:dk1>
          <a:srgbClr val="006699"/>
        </a:dk1>
        <a:lt1>
          <a:srgbClr val="FFFFFF"/>
        </a:lt1>
        <a:dk2>
          <a:srgbClr val="000000"/>
        </a:dk2>
        <a:lt2>
          <a:srgbClr val="99FF99"/>
        </a:lt2>
        <a:accent1>
          <a:srgbClr val="00CC99"/>
        </a:accent1>
        <a:accent2>
          <a:srgbClr val="009999"/>
        </a:accent2>
        <a:accent3>
          <a:srgbClr val="AAAAAA"/>
        </a:accent3>
        <a:accent4>
          <a:srgbClr val="DADADA"/>
        </a:accent4>
        <a:accent5>
          <a:srgbClr val="AAE2CA"/>
        </a:accent5>
        <a:accent6>
          <a:srgbClr val="008A8A"/>
        </a:accent6>
        <a:hlink>
          <a:srgbClr val="0066FF"/>
        </a:hlink>
        <a:folHlink>
          <a:srgbClr val="989CBA"/>
        </a:folHlink>
      </a:clrScheme>
      <a:clrMap bg1="dk2" tx1="lt1" bg2="dk1" tx2="lt2" accent1="accent1" accent2="accent2" accent3="accent3" accent4="accent4" accent5="accent5" accent6="accent6" hlink="hlink" folHlink="folHlink"/>
    </a:extraClrScheme>
    <a:extraClrScheme>
      <a:clrScheme name="Шаблон 2">
        <a:dk1>
          <a:srgbClr val="808000"/>
        </a:dk1>
        <a:lt1>
          <a:srgbClr val="FFFFFF"/>
        </a:lt1>
        <a:dk2>
          <a:srgbClr val="5C271E"/>
        </a:dk2>
        <a:lt2>
          <a:srgbClr val="FFDD89"/>
        </a:lt2>
        <a:accent1>
          <a:srgbClr val="CC6600"/>
        </a:accent1>
        <a:accent2>
          <a:srgbClr val="CC9900"/>
        </a:accent2>
        <a:accent3>
          <a:srgbClr val="B5ACAB"/>
        </a:accent3>
        <a:accent4>
          <a:srgbClr val="DADADA"/>
        </a:accent4>
        <a:accent5>
          <a:srgbClr val="E2B8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Шаблон 3">
        <a:dk1>
          <a:srgbClr val="763B00"/>
        </a:dk1>
        <a:lt1>
          <a:srgbClr val="FFFFFF"/>
        </a:lt1>
        <a:dk2>
          <a:srgbClr val="330000"/>
        </a:dk2>
        <a:lt2>
          <a:srgbClr val="CC9900"/>
        </a:lt2>
        <a:accent1>
          <a:srgbClr val="FFCC00"/>
        </a:accent1>
        <a:accent2>
          <a:srgbClr val="CC3300"/>
        </a:accent2>
        <a:accent3>
          <a:srgbClr val="ADAAAA"/>
        </a:accent3>
        <a:accent4>
          <a:srgbClr val="DADADA"/>
        </a:accent4>
        <a:accent5>
          <a:srgbClr val="FFE2AA"/>
        </a:accent5>
        <a:accent6>
          <a:srgbClr val="B92D00"/>
        </a:accent6>
        <a:hlink>
          <a:srgbClr val="666699"/>
        </a:hlink>
        <a:folHlink>
          <a:srgbClr val="999966"/>
        </a:folHlink>
      </a:clrScheme>
      <a:clrMap bg1="dk2" tx1="lt1" bg2="dk1" tx2="lt2" accent1="accent1" accent2="accent2" accent3="accent3" accent4="accent4" accent5="accent5" accent6="accent6" hlink="hlink" folHlink="folHlink"/>
    </a:extraClrScheme>
    <a:extraClrScheme>
      <a:clrScheme name="Шаблон 4">
        <a:dk1>
          <a:srgbClr val="6D3696"/>
        </a:dk1>
        <a:lt1>
          <a:srgbClr val="FFFFFF"/>
        </a:lt1>
        <a:dk2>
          <a:srgbClr val="51255D"/>
        </a:dk2>
        <a:lt2>
          <a:srgbClr val="FFFFCC"/>
        </a:lt2>
        <a:accent1>
          <a:srgbClr val="666699"/>
        </a:accent1>
        <a:accent2>
          <a:srgbClr val="800080"/>
        </a:accent2>
        <a:accent3>
          <a:srgbClr val="B3ACB6"/>
        </a:accent3>
        <a:accent4>
          <a:srgbClr val="DADADA"/>
        </a:accent4>
        <a:accent5>
          <a:srgbClr val="B8B8CA"/>
        </a:accent5>
        <a:accent6>
          <a:srgbClr val="730073"/>
        </a:accent6>
        <a:hlink>
          <a:srgbClr val="CCCC00"/>
        </a:hlink>
        <a:folHlink>
          <a:srgbClr val="A3A274"/>
        </a:folHlink>
      </a:clrScheme>
      <a:clrMap bg1="dk2" tx1="lt1" bg2="dk1" tx2="lt2" accent1="accent1" accent2="accent2" accent3="accent3" accent4="accent4" accent5="accent5" accent6="accent6" hlink="hlink" folHlink="folHlink"/>
    </a:extraClrScheme>
    <a:extraClrScheme>
      <a:clrScheme name="Шаблон 5">
        <a:dk1>
          <a:srgbClr val="CC6600"/>
        </a:dk1>
        <a:lt1>
          <a:srgbClr val="FFFFFF"/>
        </a:lt1>
        <a:dk2>
          <a:srgbClr val="4A553B"/>
        </a:dk2>
        <a:lt2>
          <a:srgbClr val="FFBF1F"/>
        </a:lt2>
        <a:accent1>
          <a:srgbClr val="FFCC00"/>
        </a:accent1>
        <a:accent2>
          <a:srgbClr val="CC9900"/>
        </a:accent2>
        <a:accent3>
          <a:srgbClr val="B1B4AF"/>
        </a:accent3>
        <a:accent4>
          <a:srgbClr val="DADADA"/>
        </a:accent4>
        <a:accent5>
          <a:srgbClr val="FFE2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Шаблон 6">
        <a:dk1>
          <a:srgbClr val="000000"/>
        </a:dk1>
        <a:lt1>
          <a:srgbClr val="FFFFFF"/>
        </a:lt1>
        <a:dk2>
          <a:srgbClr val="666699"/>
        </a:dk2>
        <a:lt2>
          <a:srgbClr val="FFCC00"/>
        </a:lt2>
        <a:accent1>
          <a:srgbClr val="FF9900"/>
        </a:accent1>
        <a:accent2>
          <a:srgbClr val="FF0000"/>
        </a:accent2>
        <a:accent3>
          <a:srgbClr val="FFFFFF"/>
        </a:accent3>
        <a:accent4>
          <a:srgbClr val="000000"/>
        </a:accent4>
        <a:accent5>
          <a:srgbClr val="FFCAAA"/>
        </a:accent5>
        <a:accent6>
          <a:srgbClr val="E70000"/>
        </a:accent6>
        <a:hlink>
          <a:srgbClr val="666699"/>
        </a:hlink>
        <a:folHlink>
          <a:srgbClr val="999966"/>
        </a:folHlink>
      </a:clrScheme>
      <a:clrMap bg1="lt1" tx1="dk1" bg2="lt2" tx2="dk2" accent1="accent1" accent2="accent2" accent3="accent3" accent4="accent4" accent5="accent5" accent6="accent6" hlink="hlink" folHlink="folHlink"/>
    </a:extraClrScheme>
    <a:extraClrScheme>
      <a:clrScheme name="Шаблон 7">
        <a:dk1>
          <a:srgbClr val="000000"/>
        </a:dk1>
        <a:lt1>
          <a:srgbClr val="FFFFFF"/>
        </a:lt1>
        <a:dk2>
          <a:srgbClr val="CC3300"/>
        </a:dk2>
        <a:lt2>
          <a:srgbClr val="663300"/>
        </a:lt2>
        <a:accent1>
          <a:srgbClr val="FFCC00"/>
        </a:accent1>
        <a:accent2>
          <a:srgbClr val="CC6600"/>
        </a:accent2>
        <a:accent3>
          <a:srgbClr val="FFFFFF"/>
        </a:accent3>
        <a:accent4>
          <a:srgbClr val="000000"/>
        </a:accent4>
        <a:accent5>
          <a:srgbClr val="FFE2AA"/>
        </a:accent5>
        <a:accent6>
          <a:srgbClr val="B95C00"/>
        </a:accent6>
        <a:hlink>
          <a:srgbClr val="CC9900"/>
        </a:hlink>
        <a:folHlink>
          <a:srgbClr val="996633"/>
        </a:folHlink>
      </a:clrScheme>
      <a:clrMap bg1="lt1" tx1="dk1" bg2="lt2" tx2="dk2" accent1="accent1" accent2="accent2" accent3="accent3" accent4="accent4" accent5="accent5" accent6="accent6" hlink="hlink" folHlink="folHlink"/>
    </a:extraClrScheme>
    <a:extraClrScheme>
      <a:clrScheme name="Шаблон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4_Шаблон">
  <a:themeElements>
    <a:clrScheme name="Шаблон 7">
      <a:dk1>
        <a:srgbClr val="000000"/>
      </a:dk1>
      <a:lt1>
        <a:srgbClr val="FFFFFF"/>
      </a:lt1>
      <a:dk2>
        <a:srgbClr val="CC3300"/>
      </a:dk2>
      <a:lt2>
        <a:srgbClr val="663300"/>
      </a:lt2>
      <a:accent1>
        <a:srgbClr val="FFCC00"/>
      </a:accent1>
      <a:accent2>
        <a:srgbClr val="CC6600"/>
      </a:accent2>
      <a:accent3>
        <a:srgbClr val="FFFFFF"/>
      </a:accent3>
      <a:accent4>
        <a:srgbClr val="000000"/>
      </a:accent4>
      <a:accent5>
        <a:srgbClr val="FFE2AA"/>
      </a:accent5>
      <a:accent6>
        <a:srgbClr val="B95C00"/>
      </a:accent6>
      <a:hlink>
        <a:srgbClr val="CC9900"/>
      </a:hlink>
      <a:folHlink>
        <a:srgbClr val="996633"/>
      </a:folHlink>
    </a:clrScheme>
    <a:fontScheme name="Шаблон">
      <a:majorFont>
        <a:latin typeface="Verdana"/>
        <a:ea typeface=""/>
        <a:cs typeface=""/>
      </a:majorFont>
      <a:minorFont>
        <a:latin typeface="Verdana"/>
        <a:ea typeface=""/>
        <a:cs typeface=""/>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rnd" cmpd="sng" algn="ctr">
          <a:solidFill>
            <a:srgbClr val="808080"/>
          </a:solidFill>
          <a:prstDash val="sysDot"/>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ru-RU" sz="3600" b="0" i="1"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noFill/>
        <a:ln w="12700" cap="rnd" cmpd="sng" algn="ctr">
          <a:solidFill>
            <a:srgbClr val="808080"/>
          </a:solidFill>
          <a:prstDash val="sysDot"/>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ru-RU" sz="3600" b="0" i="1"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Шаблон 1">
        <a:dk1>
          <a:srgbClr val="006699"/>
        </a:dk1>
        <a:lt1>
          <a:srgbClr val="FFFFFF"/>
        </a:lt1>
        <a:dk2>
          <a:srgbClr val="000000"/>
        </a:dk2>
        <a:lt2>
          <a:srgbClr val="99FF99"/>
        </a:lt2>
        <a:accent1>
          <a:srgbClr val="00CC99"/>
        </a:accent1>
        <a:accent2>
          <a:srgbClr val="009999"/>
        </a:accent2>
        <a:accent3>
          <a:srgbClr val="AAAAAA"/>
        </a:accent3>
        <a:accent4>
          <a:srgbClr val="DADADA"/>
        </a:accent4>
        <a:accent5>
          <a:srgbClr val="AAE2CA"/>
        </a:accent5>
        <a:accent6>
          <a:srgbClr val="008A8A"/>
        </a:accent6>
        <a:hlink>
          <a:srgbClr val="0066FF"/>
        </a:hlink>
        <a:folHlink>
          <a:srgbClr val="989CBA"/>
        </a:folHlink>
      </a:clrScheme>
      <a:clrMap bg1="dk2" tx1="lt1" bg2="dk1" tx2="lt2" accent1="accent1" accent2="accent2" accent3="accent3" accent4="accent4" accent5="accent5" accent6="accent6" hlink="hlink" folHlink="folHlink"/>
    </a:extraClrScheme>
    <a:extraClrScheme>
      <a:clrScheme name="Шаблон 2">
        <a:dk1>
          <a:srgbClr val="808000"/>
        </a:dk1>
        <a:lt1>
          <a:srgbClr val="FFFFFF"/>
        </a:lt1>
        <a:dk2>
          <a:srgbClr val="5C271E"/>
        </a:dk2>
        <a:lt2>
          <a:srgbClr val="FFDD89"/>
        </a:lt2>
        <a:accent1>
          <a:srgbClr val="CC6600"/>
        </a:accent1>
        <a:accent2>
          <a:srgbClr val="CC9900"/>
        </a:accent2>
        <a:accent3>
          <a:srgbClr val="B5ACAB"/>
        </a:accent3>
        <a:accent4>
          <a:srgbClr val="DADADA"/>
        </a:accent4>
        <a:accent5>
          <a:srgbClr val="E2B8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Шаблон 3">
        <a:dk1>
          <a:srgbClr val="763B00"/>
        </a:dk1>
        <a:lt1>
          <a:srgbClr val="FFFFFF"/>
        </a:lt1>
        <a:dk2>
          <a:srgbClr val="330000"/>
        </a:dk2>
        <a:lt2>
          <a:srgbClr val="CC9900"/>
        </a:lt2>
        <a:accent1>
          <a:srgbClr val="FFCC00"/>
        </a:accent1>
        <a:accent2>
          <a:srgbClr val="CC3300"/>
        </a:accent2>
        <a:accent3>
          <a:srgbClr val="ADAAAA"/>
        </a:accent3>
        <a:accent4>
          <a:srgbClr val="DADADA"/>
        </a:accent4>
        <a:accent5>
          <a:srgbClr val="FFE2AA"/>
        </a:accent5>
        <a:accent6>
          <a:srgbClr val="B92D00"/>
        </a:accent6>
        <a:hlink>
          <a:srgbClr val="666699"/>
        </a:hlink>
        <a:folHlink>
          <a:srgbClr val="999966"/>
        </a:folHlink>
      </a:clrScheme>
      <a:clrMap bg1="dk2" tx1="lt1" bg2="dk1" tx2="lt2" accent1="accent1" accent2="accent2" accent3="accent3" accent4="accent4" accent5="accent5" accent6="accent6" hlink="hlink" folHlink="folHlink"/>
    </a:extraClrScheme>
    <a:extraClrScheme>
      <a:clrScheme name="Шаблон 4">
        <a:dk1>
          <a:srgbClr val="6D3696"/>
        </a:dk1>
        <a:lt1>
          <a:srgbClr val="FFFFFF"/>
        </a:lt1>
        <a:dk2>
          <a:srgbClr val="51255D"/>
        </a:dk2>
        <a:lt2>
          <a:srgbClr val="FFFFCC"/>
        </a:lt2>
        <a:accent1>
          <a:srgbClr val="666699"/>
        </a:accent1>
        <a:accent2>
          <a:srgbClr val="800080"/>
        </a:accent2>
        <a:accent3>
          <a:srgbClr val="B3ACB6"/>
        </a:accent3>
        <a:accent4>
          <a:srgbClr val="DADADA"/>
        </a:accent4>
        <a:accent5>
          <a:srgbClr val="B8B8CA"/>
        </a:accent5>
        <a:accent6>
          <a:srgbClr val="730073"/>
        </a:accent6>
        <a:hlink>
          <a:srgbClr val="CCCC00"/>
        </a:hlink>
        <a:folHlink>
          <a:srgbClr val="A3A274"/>
        </a:folHlink>
      </a:clrScheme>
      <a:clrMap bg1="dk2" tx1="lt1" bg2="dk1" tx2="lt2" accent1="accent1" accent2="accent2" accent3="accent3" accent4="accent4" accent5="accent5" accent6="accent6" hlink="hlink" folHlink="folHlink"/>
    </a:extraClrScheme>
    <a:extraClrScheme>
      <a:clrScheme name="Шаблон 5">
        <a:dk1>
          <a:srgbClr val="CC6600"/>
        </a:dk1>
        <a:lt1>
          <a:srgbClr val="FFFFFF"/>
        </a:lt1>
        <a:dk2>
          <a:srgbClr val="4A553B"/>
        </a:dk2>
        <a:lt2>
          <a:srgbClr val="FFBF1F"/>
        </a:lt2>
        <a:accent1>
          <a:srgbClr val="FFCC00"/>
        </a:accent1>
        <a:accent2>
          <a:srgbClr val="CC9900"/>
        </a:accent2>
        <a:accent3>
          <a:srgbClr val="B1B4AF"/>
        </a:accent3>
        <a:accent4>
          <a:srgbClr val="DADADA"/>
        </a:accent4>
        <a:accent5>
          <a:srgbClr val="FFE2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Шаблон 6">
        <a:dk1>
          <a:srgbClr val="000000"/>
        </a:dk1>
        <a:lt1>
          <a:srgbClr val="FFFFFF"/>
        </a:lt1>
        <a:dk2>
          <a:srgbClr val="666699"/>
        </a:dk2>
        <a:lt2>
          <a:srgbClr val="FFCC00"/>
        </a:lt2>
        <a:accent1>
          <a:srgbClr val="FF9900"/>
        </a:accent1>
        <a:accent2>
          <a:srgbClr val="FF0000"/>
        </a:accent2>
        <a:accent3>
          <a:srgbClr val="FFFFFF"/>
        </a:accent3>
        <a:accent4>
          <a:srgbClr val="000000"/>
        </a:accent4>
        <a:accent5>
          <a:srgbClr val="FFCAAA"/>
        </a:accent5>
        <a:accent6>
          <a:srgbClr val="E70000"/>
        </a:accent6>
        <a:hlink>
          <a:srgbClr val="666699"/>
        </a:hlink>
        <a:folHlink>
          <a:srgbClr val="999966"/>
        </a:folHlink>
      </a:clrScheme>
      <a:clrMap bg1="lt1" tx1="dk1" bg2="lt2" tx2="dk2" accent1="accent1" accent2="accent2" accent3="accent3" accent4="accent4" accent5="accent5" accent6="accent6" hlink="hlink" folHlink="folHlink"/>
    </a:extraClrScheme>
    <a:extraClrScheme>
      <a:clrScheme name="Шаблон 7">
        <a:dk1>
          <a:srgbClr val="000000"/>
        </a:dk1>
        <a:lt1>
          <a:srgbClr val="FFFFFF"/>
        </a:lt1>
        <a:dk2>
          <a:srgbClr val="CC3300"/>
        </a:dk2>
        <a:lt2>
          <a:srgbClr val="663300"/>
        </a:lt2>
        <a:accent1>
          <a:srgbClr val="FFCC00"/>
        </a:accent1>
        <a:accent2>
          <a:srgbClr val="CC6600"/>
        </a:accent2>
        <a:accent3>
          <a:srgbClr val="FFFFFF"/>
        </a:accent3>
        <a:accent4>
          <a:srgbClr val="000000"/>
        </a:accent4>
        <a:accent5>
          <a:srgbClr val="FFE2AA"/>
        </a:accent5>
        <a:accent6>
          <a:srgbClr val="B95C00"/>
        </a:accent6>
        <a:hlink>
          <a:srgbClr val="CC9900"/>
        </a:hlink>
        <a:folHlink>
          <a:srgbClr val="996633"/>
        </a:folHlink>
      </a:clrScheme>
      <a:clrMap bg1="lt1" tx1="dk1" bg2="lt2" tx2="dk2" accent1="accent1" accent2="accent2" accent3="accent3" accent4="accent4" accent5="accent5" accent6="accent6" hlink="hlink" folHlink="folHlink"/>
    </a:extraClrScheme>
    <a:extraClrScheme>
      <a:clrScheme name="Шаблон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clrMap bg1="lt1" tx1="dk1" bg2="lt2" tx2="dk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Opulent">
  <a:themeElements>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pulent">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gradFill rotWithShape="1">
          <a:gsLst>
            <a:gs pos="0">
              <a:schemeClr val="phClr">
                <a:tint val="78000"/>
                <a:satMod val="220000"/>
              </a:schemeClr>
            </a:gs>
            <a:gs pos="100000">
              <a:schemeClr val="phClr">
                <a:shade val="35000"/>
                <a:satMod val="155000"/>
              </a:schemeClr>
            </a:gs>
          </a:gsLst>
          <a:path path="circle">
            <a:fillToRect l="50000" t="50000" r="50000" b="50000"/>
          </a:path>
        </a:gradFill>
        <a:blipFill>
          <a:blip xmlns:r="http://schemas.openxmlformats.org/officeDocument/2006/relationships" r:embed="rId1">
            <a:duotone>
              <a:schemeClr val="phClr">
                <a:shade val="60000"/>
                <a:satMod val="180000"/>
              </a:schemeClr>
              <a:schemeClr val="phClr">
                <a:tint val="500"/>
                <a:satMod val="150000"/>
              </a:schemeClr>
            </a:duotone>
          </a:blip>
          <a:tile tx="0" ty="0" sx="50000" sy="50000" flip="none" algn="tl"/>
        </a:blipFill>
      </a:bgFillStyleLst>
    </a:fmtScheme>
  </a:themeElements>
  <a:objectDefaults/>
  <a:extraClrSchemeLst/>
</a:theme>
</file>

<file path=ppt/theme/theme9.xml><?xml version="1.0" encoding="utf-8"?>
<a:theme xmlns:a="http://schemas.openxmlformats.org/drawingml/2006/main" name="1_Тема Office">
  <a:themeElements>
    <a:clrScheme name="Стандартная">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Стандартная">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985</TotalTime>
  <Words>2357</Words>
  <Application>Microsoft Office PowerPoint</Application>
  <PresentationFormat>Экран (4:3)</PresentationFormat>
  <Paragraphs>419</Paragraphs>
  <Slides>76</Slides>
  <Notes>65</Notes>
  <HiddenSlides>1</HiddenSlides>
  <MMClips>0</MMClips>
  <ScaleCrop>false</ScaleCrop>
  <HeadingPairs>
    <vt:vector size="4" baseType="variant">
      <vt:variant>
        <vt:lpstr>Тема</vt:lpstr>
      </vt:variant>
      <vt:variant>
        <vt:i4>15</vt:i4>
      </vt:variant>
      <vt:variant>
        <vt:lpstr>Заголовки слайдов</vt:lpstr>
      </vt:variant>
      <vt:variant>
        <vt:i4>76</vt:i4>
      </vt:variant>
    </vt:vector>
  </HeadingPairs>
  <TitlesOfParts>
    <vt:vector size="91" baseType="lpstr">
      <vt:lpstr>Тема Office</vt:lpstr>
      <vt:lpstr>Шаблон</vt:lpstr>
      <vt:lpstr>microsoft-dna</vt:lpstr>
      <vt:lpstr>1_Шаблон</vt:lpstr>
      <vt:lpstr>2_Шаблон</vt:lpstr>
      <vt:lpstr>3_Шаблон</vt:lpstr>
      <vt:lpstr>4_Шаблон</vt:lpstr>
      <vt:lpstr>Opulent</vt:lpstr>
      <vt:lpstr>1_Тема Office</vt:lpstr>
      <vt:lpstr>2_Тема Office</vt:lpstr>
      <vt:lpstr>3_Тема Office</vt:lpstr>
      <vt:lpstr>1_OTSI_NET</vt:lpstr>
      <vt:lpstr>5_Шаблон</vt:lpstr>
      <vt:lpstr>6_Шаблон</vt:lpstr>
      <vt:lpstr>Pixel</vt:lpstr>
      <vt:lpstr>Microsoft Windows &amp;</vt:lpstr>
      <vt:lpstr>Презентация PowerPoint</vt:lpstr>
      <vt:lpstr>Looking Back</vt:lpstr>
      <vt:lpstr>Презентация PowerPoint</vt:lpstr>
      <vt:lpstr>Цели платформы .NET</vt:lpstr>
      <vt:lpstr>Презентация PowerPoint</vt:lpstr>
      <vt:lpstr>Презентация PowerPoint</vt:lpstr>
      <vt:lpstr>Презентация PowerPoint</vt:lpstr>
      <vt:lpstr>Web Services Evolution of the Web</vt:lpstr>
      <vt:lpstr>.NET Framework</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Solution (Common Language Runtime)   Managed Code in Common Language Runtime</vt:lpstr>
      <vt:lpstr>Презентация PowerPoint</vt:lpstr>
      <vt:lpstr>Презентация PowerPoint</vt:lpstr>
      <vt:lpstr>Презентация PowerPoint</vt:lpstr>
      <vt:lpstr>Презентация PowerPoint</vt:lpstr>
      <vt:lpstr>Презентация PowerPoint</vt:lpstr>
      <vt:lpstr>КОМПОНЕНТЫ .net fRAMEWORK</vt:lpstr>
      <vt:lpstr>Execution Model Create Assembly</vt:lpstr>
      <vt:lpstr>Assemblies MSIL Asm</vt:lpstr>
      <vt:lpstr>Презентация PowerPoint</vt:lpstr>
      <vt:lpstr>Assemblies MSIL</vt:lpstr>
      <vt:lpstr>Презентация PowerPoint</vt:lpstr>
      <vt:lpstr>Презентация PowerPoint</vt:lpstr>
      <vt:lpstr>Презентация PowerPoint</vt:lpstr>
      <vt:lpstr>Презентация PowerPoint</vt:lpstr>
      <vt:lpstr>Assemblies Components of an Assembly</vt:lpstr>
      <vt:lpstr>Assemblies Manifest and Metadata</vt:lpstr>
      <vt:lpstr>Презентация PowerPoint</vt:lpstr>
      <vt:lpstr>Презентация PowerPoint</vt:lpstr>
      <vt:lpstr>Презентация PowerPoint</vt:lpstr>
      <vt:lpstr>Interoperability Managed/Unmanaged</vt:lpstr>
      <vt:lpstr>Interoperability Managed/Unmanaged</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Company>home</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Windows &amp;</dc:title>
  <dc:creator>serzh</dc:creator>
  <cp:lastModifiedBy>Сергей Сергеевич Чеботарев</cp:lastModifiedBy>
  <cp:revision>52</cp:revision>
  <dcterms:created xsi:type="dcterms:W3CDTF">2011-02-13T18:03:37Z</dcterms:created>
  <dcterms:modified xsi:type="dcterms:W3CDTF">2013-02-26T07:24:46Z</dcterms:modified>
</cp:coreProperties>
</file>